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8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313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40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5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1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35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05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0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1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85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7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7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FADBD-1893-4394-B840-E15DB444859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B86DC-C3A3-4FD7-A399-8EC66A00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85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 HQ">
            <a:extLst>
              <a:ext uri="{FF2B5EF4-FFF2-40B4-BE49-F238E27FC236}">
                <a16:creationId xmlns:a16="http://schemas.microsoft.com/office/drawing/2014/main" id="{C6BCB378-6CAE-4685-AB86-F558333D52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45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 Riggs Info">
            <a:extLst>
              <a:ext uri="{FF2B5EF4-FFF2-40B4-BE49-F238E27FC236}">
                <a16:creationId xmlns:a16="http://schemas.microsoft.com/office/drawing/2014/main" id="{DC9DEBAB-DA02-4EAC-9D06-47D55E3DFE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1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 Foyer 1">
            <a:extLst>
              <a:ext uri="{FF2B5EF4-FFF2-40B4-BE49-F238E27FC236}">
                <a16:creationId xmlns:a16="http://schemas.microsoft.com/office/drawing/2014/main" id="{8641FFE8-682B-41E8-8DD7-C8C110B081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 Foyer 3">
            <a:extLst>
              <a:ext uri="{FF2B5EF4-FFF2-40B4-BE49-F238E27FC236}">
                <a16:creationId xmlns:a16="http://schemas.microsoft.com/office/drawing/2014/main" id="{5AEFF298-E471-41FB-8B21-AEEE3F8C72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52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 Foyer 4">
            <a:extLst>
              <a:ext uri="{FF2B5EF4-FFF2-40B4-BE49-F238E27FC236}">
                <a16:creationId xmlns:a16="http://schemas.microsoft.com/office/drawing/2014/main" id="{A39F8344-1460-41A9-AA36-A331E24A29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86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 Foyer Bell">
            <a:extLst>
              <a:ext uri="{FF2B5EF4-FFF2-40B4-BE49-F238E27FC236}">
                <a16:creationId xmlns:a16="http://schemas.microsoft.com/office/drawing/2014/main" id="{F81DE032-5EF8-4052-82C2-F633597650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76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 Foyer Wall">
            <a:extLst>
              <a:ext uri="{FF2B5EF4-FFF2-40B4-BE49-F238E27FC236}">
                <a16:creationId xmlns:a16="http://schemas.microsoft.com/office/drawing/2014/main" id="{D4DB3F10-7CA9-41DF-A173-AE0260C223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11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 Palm Excellence">
            <a:extLst>
              <a:ext uri="{FF2B5EF4-FFF2-40B4-BE49-F238E27FC236}">
                <a16:creationId xmlns:a16="http://schemas.microsoft.com/office/drawing/2014/main" id="{39EA8C71-0D05-4774-9099-807627CE06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88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 WG CC">
            <a:extLst>
              <a:ext uri="{FF2B5EF4-FFF2-40B4-BE49-F238E27FC236}">
                <a16:creationId xmlns:a16="http://schemas.microsoft.com/office/drawing/2014/main" id="{A57AF8BF-33C3-4E25-863A-D052E9D05E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28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 HoF">
            <a:extLst>
              <a:ext uri="{FF2B5EF4-FFF2-40B4-BE49-F238E27FC236}">
                <a16:creationId xmlns:a16="http://schemas.microsoft.com/office/drawing/2014/main" id="{6A95AAA9-D24D-40CC-95DF-82D23B2C25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97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 HoF">
            <a:extLst>
              <a:ext uri="{FF2B5EF4-FFF2-40B4-BE49-F238E27FC236}">
                <a16:creationId xmlns:a16="http://schemas.microsoft.com/office/drawing/2014/main" id="{97CD8AE8-0063-4123-89C2-F9476C799E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6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Outside">
            <a:extLst>
              <a:ext uri="{FF2B5EF4-FFF2-40B4-BE49-F238E27FC236}">
                <a16:creationId xmlns:a16="http://schemas.microsoft.com/office/drawing/2014/main" id="{4C888594-590F-4ED6-9C2B-6FA376BD0B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071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 Air Shows">
            <a:extLst>
              <a:ext uri="{FF2B5EF4-FFF2-40B4-BE49-F238E27FC236}">
                <a16:creationId xmlns:a16="http://schemas.microsoft.com/office/drawing/2014/main" id="{323AA7A5-16DF-4B43-8ED8-A41D9B65C0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35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 Proclamations">
            <a:extLst>
              <a:ext uri="{FF2B5EF4-FFF2-40B4-BE49-F238E27FC236}">
                <a16:creationId xmlns:a16="http://schemas.microsoft.com/office/drawing/2014/main" id="{44CCBF2B-15D7-4EB8-8855-7FDE9CFE73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09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 Posters">
            <a:extLst>
              <a:ext uri="{FF2B5EF4-FFF2-40B4-BE49-F238E27FC236}">
                <a16:creationId xmlns:a16="http://schemas.microsoft.com/office/drawing/2014/main" id="{AD1231BC-270C-417C-9B0B-7FE333FF2B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51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 Museum Entry">
            <a:extLst>
              <a:ext uri="{FF2B5EF4-FFF2-40B4-BE49-F238E27FC236}">
                <a16:creationId xmlns:a16="http://schemas.microsoft.com/office/drawing/2014/main" id="{6FE0CFB1-0B9A-47CC-82A0-BF7083553D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 Urschler">
            <a:extLst>
              <a:ext uri="{FF2B5EF4-FFF2-40B4-BE49-F238E27FC236}">
                <a16:creationId xmlns:a16="http://schemas.microsoft.com/office/drawing/2014/main" id="{4B0D53D5-E710-4E9F-9370-5AAB0AD7A9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26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 Omaha">
            <a:extLst>
              <a:ext uri="{FF2B5EF4-FFF2-40B4-BE49-F238E27FC236}">
                <a16:creationId xmlns:a16="http://schemas.microsoft.com/office/drawing/2014/main" id="{A2A7198C-0980-4BB9-A6AD-69651F3348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82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 Ft Crook">
            <a:extLst>
              <a:ext uri="{FF2B5EF4-FFF2-40B4-BE49-F238E27FC236}">
                <a16:creationId xmlns:a16="http://schemas.microsoft.com/office/drawing/2014/main" id="{71B2AD06-C062-4825-A4A6-2900DF13C9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65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 WWI">
            <a:extLst>
              <a:ext uri="{FF2B5EF4-FFF2-40B4-BE49-F238E27FC236}">
                <a16:creationId xmlns:a16="http://schemas.microsoft.com/office/drawing/2014/main" id="{F399D72E-C109-4FD9-8548-AAD48FA03F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74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 Offutt">
            <a:extLst>
              <a:ext uri="{FF2B5EF4-FFF2-40B4-BE49-F238E27FC236}">
                <a16:creationId xmlns:a16="http://schemas.microsoft.com/office/drawing/2014/main" id="{FC066AF2-CE40-4081-AAF8-E8E7594C5D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15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 Wall 1">
            <a:extLst>
              <a:ext uri="{FF2B5EF4-FFF2-40B4-BE49-F238E27FC236}">
                <a16:creationId xmlns:a16="http://schemas.microsoft.com/office/drawing/2014/main" id="{667DA6B3-8E06-4002-BE08-2022E441E9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19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 Front">
            <a:extLst>
              <a:ext uri="{FF2B5EF4-FFF2-40B4-BE49-F238E27FC236}">
                <a16:creationId xmlns:a16="http://schemas.microsoft.com/office/drawing/2014/main" id="{38FA71B1-41C5-4B54-AA72-411C372DF8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41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 Wall 2">
            <a:extLst>
              <a:ext uri="{FF2B5EF4-FFF2-40B4-BE49-F238E27FC236}">
                <a16:creationId xmlns:a16="http://schemas.microsoft.com/office/drawing/2014/main" id="{2AA88CEE-2E74-4EA1-806D-37C385A019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56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 Wall 3 1">
            <a:extLst>
              <a:ext uri="{FF2B5EF4-FFF2-40B4-BE49-F238E27FC236}">
                <a16:creationId xmlns:a16="http://schemas.microsoft.com/office/drawing/2014/main" id="{E4DB6F23-F22A-44B1-BF86-03878D9818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358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 CB WC">
            <a:extLst>
              <a:ext uri="{FF2B5EF4-FFF2-40B4-BE49-F238E27FC236}">
                <a16:creationId xmlns:a16="http://schemas.microsoft.com/office/drawing/2014/main" id="{ECFE2EB5-6F13-4B6A-BD61-F7AF507ED4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886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 WC">
            <a:extLst>
              <a:ext uri="{FF2B5EF4-FFF2-40B4-BE49-F238E27FC236}">
                <a16:creationId xmlns:a16="http://schemas.microsoft.com/office/drawing/2014/main" id="{30C8D2F3-61B9-4C16-8E09-7EA8A5FBA9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36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 WWII">
            <a:extLst>
              <a:ext uri="{FF2B5EF4-FFF2-40B4-BE49-F238E27FC236}">
                <a16:creationId xmlns:a16="http://schemas.microsoft.com/office/drawing/2014/main" id="{76B809A7-78BA-44F7-8D5E-128484BE64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283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 Guardians">
            <a:extLst>
              <a:ext uri="{FF2B5EF4-FFF2-40B4-BE49-F238E27FC236}">
                <a16:creationId xmlns:a16="http://schemas.microsoft.com/office/drawing/2014/main" id="{F2555EF0-CEB5-4760-B799-9F45B6DB6E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21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7 WWII Case">
            <a:extLst>
              <a:ext uri="{FF2B5EF4-FFF2-40B4-BE49-F238E27FC236}">
                <a16:creationId xmlns:a16="http://schemas.microsoft.com/office/drawing/2014/main" id="{1FD2523B-2C20-40F8-944B-26BFB6B158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842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8 RJ Cold War">
            <a:extLst>
              <a:ext uri="{FF2B5EF4-FFF2-40B4-BE49-F238E27FC236}">
                <a16:creationId xmlns:a16="http://schemas.microsoft.com/office/drawing/2014/main" id="{7CA714A5-4F0D-46FE-8E34-EB41DD113D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51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9 ASSN">
            <a:extLst>
              <a:ext uri="{FF2B5EF4-FFF2-40B4-BE49-F238E27FC236}">
                <a16:creationId xmlns:a16="http://schemas.microsoft.com/office/drawing/2014/main" id="{AB253138-AE56-46DC-943B-0ACE28CA3A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52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1 ASSN WWII">
            <a:extLst>
              <a:ext uri="{FF2B5EF4-FFF2-40B4-BE49-F238E27FC236}">
                <a16:creationId xmlns:a16="http://schemas.microsoft.com/office/drawing/2014/main" id="{F6A8395D-59BD-4ED3-9057-5F403A607C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5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 Entry 1">
            <a:extLst>
              <a:ext uri="{FF2B5EF4-FFF2-40B4-BE49-F238E27FC236}">
                <a16:creationId xmlns:a16="http://schemas.microsoft.com/office/drawing/2014/main" id="{E1EDC76E-D11D-4DEC-A8A9-6B699AB536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712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2 Home HQ">
            <a:extLst>
              <a:ext uri="{FF2B5EF4-FFF2-40B4-BE49-F238E27FC236}">
                <a16:creationId xmlns:a16="http://schemas.microsoft.com/office/drawing/2014/main" id="{42BD6960-7CBC-4728-ADEA-9458B59639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126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3 WG HQ">
            <a:extLst>
              <a:ext uri="{FF2B5EF4-FFF2-40B4-BE49-F238E27FC236}">
                <a16:creationId xmlns:a16="http://schemas.microsoft.com/office/drawing/2014/main" id="{4E1ECA8B-B9B0-48AB-A246-FF9239E5CB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849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4 RJ WWII">
            <a:extLst>
              <a:ext uri="{FF2B5EF4-FFF2-40B4-BE49-F238E27FC236}">
                <a16:creationId xmlns:a16="http://schemas.microsoft.com/office/drawing/2014/main" id="{CA6C8DE2-6B8A-4152-A7F8-B8170F3049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573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5 Scarves">
            <a:extLst>
              <a:ext uri="{FF2B5EF4-FFF2-40B4-BE49-F238E27FC236}">
                <a16:creationId xmlns:a16="http://schemas.microsoft.com/office/drawing/2014/main" id="{336743A0-B036-408F-92DC-4ADCEBD1C2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748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6 Cold War">
            <a:extLst>
              <a:ext uri="{FF2B5EF4-FFF2-40B4-BE49-F238E27FC236}">
                <a16:creationId xmlns:a16="http://schemas.microsoft.com/office/drawing/2014/main" id="{75764ED0-AED2-4593-A8A1-F570064A08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099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7 Cold War Entry">
            <a:extLst>
              <a:ext uri="{FF2B5EF4-FFF2-40B4-BE49-F238E27FC236}">
                <a16:creationId xmlns:a16="http://schemas.microsoft.com/office/drawing/2014/main" id="{BBB75731-0AE6-4AFA-B34B-B8FB564D9E9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7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8 DESERT STORM">
            <a:extLst>
              <a:ext uri="{FF2B5EF4-FFF2-40B4-BE49-F238E27FC236}">
                <a16:creationId xmlns:a16="http://schemas.microsoft.com/office/drawing/2014/main" id="{6638DF8C-CBB9-48C0-B382-98D625012E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414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9 SAC Awards">
            <a:extLst>
              <a:ext uri="{FF2B5EF4-FFF2-40B4-BE49-F238E27FC236}">
                <a16:creationId xmlns:a16="http://schemas.microsoft.com/office/drawing/2014/main" id="{CB26B775-A110-4A00-998A-F1B1E06A94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808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0 DESERT SHIELD">
            <a:extLst>
              <a:ext uri="{FF2B5EF4-FFF2-40B4-BE49-F238E27FC236}">
                <a16:creationId xmlns:a16="http://schemas.microsoft.com/office/drawing/2014/main" id="{D6619462-B463-48D8-BFA6-7425798D3B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344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 Awards">
            <a:extLst>
              <a:ext uri="{FF2B5EF4-FFF2-40B4-BE49-F238E27FC236}">
                <a16:creationId xmlns:a16="http://schemas.microsoft.com/office/drawing/2014/main" id="{D5FD99A8-1A91-40F4-821B-F4307B60C8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 Monument">
            <a:extLst>
              <a:ext uri="{FF2B5EF4-FFF2-40B4-BE49-F238E27FC236}">
                <a16:creationId xmlns:a16="http://schemas.microsoft.com/office/drawing/2014/main" id="{0B266A83-A8E1-4B3D-A8D5-5405C101B6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087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2 Century">
            <a:extLst>
              <a:ext uri="{FF2B5EF4-FFF2-40B4-BE49-F238E27FC236}">
                <a16:creationId xmlns:a16="http://schemas.microsoft.com/office/drawing/2014/main" id="{F002796F-395C-4CE2-B7A2-7DA7769540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32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3 RJ">
            <a:extLst>
              <a:ext uri="{FF2B5EF4-FFF2-40B4-BE49-F238E27FC236}">
                <a16:creationId xmlns:a16="http://schemas.microsoft.com/office/drawing/2014/main" id="{936393CD-5048-4DB7-A4B3-D0F0D38A09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171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4 WWII">
            <a:extLst>
              <a:ext uri="{FF2B5EF4-FFF2-40B4-BE49-F238E27FC236}">
                <a16:creationId xmlns:a16="http://schemas.microsoft.com/office/drawing/2014/main" id="{D938DC31-1FCE-4C09-8BFB-B2C3DDC95C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797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Bench">
            <a:extLst>
              <a:ext uri="{FF2B5EF4-FFF2-40B4-BE49-F238E27FC236}">
                <a16:creationId xmlns:a16="http://schemas.microsoft.com/office/drawing/2014/main" id="{B4C88F50-4663-4011-A778-4071300609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64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6 Coin Board">
            <a:extLst>
              <a:ext uri="{FF2B5EF4-FFF2-40B4-BE49-F238E27FC236}">
                <a16:creationId xmlns:a16="http://schemas.microsoft.com/office/drawing/2014/main" id="{EAF07BC6-A9CD-4A85-98A4-3E6F6F97C2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05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7 WWII Case Back">
            <a:extLst>
              <a:ext uri="{FF2B5EF4-FFF2-40B4-BE49-F238E27FC236}">
                <a16:creationId xmlns:a16="http://schemas.microsoft.com/office/drawing/2014/main" id="{8EF79B5E-0475-4DFB-AD49-B350F23B13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695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8 OLs">
            <a:extLst>
              <a:ext uri="{FF2B5EF4-FFF2-40B4-BE49-F238E27FC236}">
                <a16:creationId xmlns:a16="http://schemas.microsoft.com/office/drawing/2014/main" id="{412AA77E-FAB4-4B55-A3EE-237AF4B808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21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0 Alone">
            <a:extLst>
              <a:ext uri="{FF2B5EF4-FFF2-40B4-BE49-F238E27FC236}">
                <a16:creationId xmlns:a16="http://schemas.microsoft.com/office/drawing/2014/main" id="{D4701DD6-772A-4154-B594-CAA5269B38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272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1 Signage">
            <a:extLst>
              <a:ext uri="{FF2B5EF4-FFF2-40B4-BE49-F238E27FC236}">
                <a16:creationId xmlns:a16="http://schemas.microsoft.com/office/drawing/2014/main" id="{163F4D07-109D-40A9-AF62-CC794BC5BC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304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2 CS">
            <a:extLst>
              <a:ext uri="{FF2B5EF4-FFF2-40B4-BE49-F238E27FC236}">
                <a16:creationId xmlns:a16="http://schemas.microsoft.com/office/drawing/2014/main" id="{2338F62B-C390-4BF9-A392-46EDFD0FB0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8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 Monument Back">
            <a:extLst>
              <a:ext uri="{FF2B5EF4-FFF2-40B4-BE49-F238E27FC236}">
                <a16:creationId xmlns:a16="http://schemas.microsoft.com/office/drawing/2014/main" id="{CE44D2DC-BA79-470F-AD32-D234BD6304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905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3 Yokota">
            <a:extLst>
              <a:ext uri="{FF2B5EF4-FFF2-40B4-BE49-F238E27FC236}">
                <a16:creationId xmlns:a16="http://schemas.microsoft.com/office/drawing/2014/main" id="{F2AE40FD-BCE8-4F9B-904A-1BD22254BA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016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4 OG">
            <a:extLst>
              <a:ext uri="{FF2B5EF4-FFF2-40B4-BE49-F238E27FC236}">
                <a16:creationId xmlns:a16="http://schemas.microsoft.com/office/drawing/2014/main" id="{58797C2F-DE67-4CFF-8CA4-40D632D121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396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5 Teammates">
            <a:extLst>
              <a:ext uri="{FF2B5EF4-FFF2-40B4-BE49-F238E27FC236}">
                <a16:creationId xmlns:a16="http://schemas.microsoft.com/office/drawing/2014/main" id="{94E9AEDE-4CCF-45F5-8EF0-43CE06655A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392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6 Media">
            <a:extLst>
              <a:ext uri="{FF2B5EF4-FFF2-40B4-BE49-F238E27FC236}">
                <a16:creationId xmlns:a16="http://schemas.microsoft.com/office/drawing/2014/main" id="{C6E286C4-D74A-4356-BE54-D0B36304DA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15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7 ops 1">
            <a:extLst>
              <a:ext uri="{FF2B5EF4-FFF2-40B4-BE49-F238E27FC236}">
                <a16:creationId xmlns:a16="http://schemas.microsoft.com/office/drawing/2014/main" id="{4EC8F82B-FDCA-472A-B2B9-7DB20C54C0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817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8 ops 2">
            <a:extLst>
              <a:ext uri="{FF2B5EF4-FFF2-40B4-BE49-F238E27FC236}">
                <a16:creationId xmlns:a16="http://schemas.microsoft.com/office/drawing/2014/main" id="{EAFC9B1C-114B-496E-B524-293CBEB812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5765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9 ECG">
            <a:extLst>
              <a:ext uri="{FF2B5EF4-FFF2-40B4-BE49-F238E27FC236}">
                <a16:creationId xmlns:a16="http://schemas.microsoft.com/office/drawing/2014/main" id="{66A8C386-37FE-425A-A0C6-B5AF1C5384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0308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0 Order of the Sword">
            <a:extLst>
              <a:ext uri="{FF2B5EF4-FFF2-40B4-BE49-F238E27FC236}">
                <a16:creationId xmlns:a16="http://schemas.microsoft.com/office/drawing/2014/main" id="{CEF560BE-CE11-49E7-BDD3-B482A1FD59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705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1 MX">
            <a:extLst>
              <a:ext uri="{FF2B5EF4-FFF2-40B4-BE49-F238E27FC236}">
                <a16:creationId xmlns:a16="http://schemas.microsoft.com/office/drawing/2014/main" id="{E77F21AA-340B-406C-A59F-16762B9A4A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763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2 Order 2">
            <a:extLst>
              <a:ext uri="{FF2B5EF4-FFF2-40B4-BE49-F238E27FC236}">
                <a16:creationId xmlns:a16="http://schemas.microsoft.com/office/drawing/2014/main" id="{C79CE0CF-CA34-405E-9AA3-432530AB8A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17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 Riggs">
            <a:extLst>
              <a:ext uri="{FF2B5EF4-FFF2-40B4-BE49-F238E27FC236}">
                <a16:creationId xmlns:a16="http://schemas.microsoft.com/office/drawing/2014/main" id="{C9F966E1-8D42-40B3-AC12-8694804E8E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01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3 Media coins">
            <a:extLst>
              <a:ext uri="{FF2B5EF4-FFF2-40B4-BE49-F238E27FC236}">
                <a16:creationId xmlns:a16="http://schemas.microsoft.com/office/drawing/2014/main" id="{92D8E359-D052-40F2-84B4-66C0C70E3B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55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4 MSG">
            <a:extLst>
              <a:ext uri="{FF2B5EF4-FFF2-40B4-BE49-F238E27FC236}">
                <a16:creationId xmlns:a16="http://schemas.microsoft.com/office/drawing/2014/main" id="{E2855916-A4B0-4F68-9C7F-F45BDF29F8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327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5 Comm Gp KOREA">
            <a:extLst>
              <a:ext uri="{FF2B5EF4-FFF2-40B4-BE49-F238E27FC236}">
                <a16:creationId xmlns:a16="http://schemas.microsoft.com/office/drawing/2014/main" id="{5D6F06D4-59F8-40B1-A380-124A4187A2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238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6 BS">
            <a:extLst>
              <a:ext uri="{FF2B5EF4-FFF2-40B4-BE49-F238E27FC236}">
                <a16:creationId xmlns:a16="http://schemas.microsoft.com/office/drawing/2014/main" id="{AF3E0385-7C66-4C06-AF1A-169D454664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936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6 Fun Wall">
            <a:extLst>
              <a:ext uri="{FF2B5EF4-FFF2-40B4-BE49-F238E27FC236}">
                <a16:creationId xmlns:a16="http://schemas.microsoft.com/office/drawing/2014/main" id="{AF7E26E5-2579-4BB0-8A87-7D2BAC527C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869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7 Exit">
            <a:extLst>
              <a:ext uri="{FF2B5EF4-FFF2-40B4-BE49-F238E27FC236}">
                <a16:creationId xmlns:a16="http://schemas.microsoft.com/office/drawing/2014/main" id="{8F5189CE-2DE4-4C73-A1BF-CD4468BDB2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8192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8 Dedication">
            <a:extLst>
              <a:ext uri="{FF2B5EF4-FFF2-40B4-BE49-F238E27FC236}">
                <a16:creationId xmlns:a16="http://schemas.microsoft.com/office/drawing/2014/main" id="{2CBE0961-9027-4FCC-B74B-7527128EEF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799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9 Shootdowns">
            <a:extLst>
              <a:ext uri="{FF2B5EF4-FFF2-40B4-BE49-F238E27FC236}">
                <a16:creationId xmlns:a16="http://schemas.microsoft.com/office/drawing/2014/main" id="{859FFCF9-64EA-477E-B07E-5694B9A73F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0943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0 Cold War case">
            <a:extLst>
              <a:ext uri="{FF2B5EF4-FFF2-40B4-BE49-F238E27FC236}">
                <a16:creationId xmlns:a16="http://schemas.microsoft.com/office/drawing/2014/main" id="{B4155E43-FB8E-41B8-B231-E65CD28DA5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055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1 Cold War 2">
            <a:extLst>
              <a:ext uri="{FF2B5EF4-FFF2-40B4-BE49-F238E27FC236}">
                <a16:creationId xmlns:a16="http://schemas.microsoft.com/office/drawing/2014/main" id="{725E84B5-2AC5-440D-9072-61B1DF26B1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3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 Welcome">
            <a:extLst>
              <a:ext uri="{FF2B5EF4-FFF2-40B4-BE49-F238E27FC236}">
                <a16:creationId xmlns:a16="http://schemas.microsoft.com/office/drawing/2014/main" id="{5C4FB0FB-8517-4918-BB2F-A8D0A23941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2756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2 DS DS">
            <a:extLst>
              <a:ext uri="{FF2B5EF4-FFF2-40B4-BE49-F238E27FC236}">
                <a16:creationId xmlns:a16="http://schemas.microsoft.com/office/drawing/2014/main" id="{335606FC-0735-46BE-8E66-30E3C2237E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956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3 DS DS 2">
            <a:extLst>
              <a:ext uri="{FF2B5EF4-FFF2-40B4-BE49-F238E27FC236}">
                <a16:creationId xmlns:a16="http://schemas.microsoft.com/office/drawing/2014/main" id="{F14DF1ED-7AAC-4068-A49F-E875ED3EDE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5938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4 WWII">
            <a:extLst>
              <a:ext uri="{FF2B5EF4-FFF2-40B4-BE49-F238E27FC236}">
                <a16:creationId xmlns:a16="http://schemas.microsoft.com/office/drawing/2014/main" id="{8A94B80E-DC87-4386-9F9D-C790E59620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9987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5 Cold War">
            <a:extLst>
              <a:ext uri="{FF2B5EF4-FFF2-40B4-BE49-F238E27FC236}">
                <a16:creationId xmlns:a16="http://schemas.microsoft.com/office/drawing/2014/main" id="{DBB31672-89DF-432D-BFA5-677C73EB8F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7342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6 paring lot">
            <a:extLst>
              <a:ext uri="{FF2B5EF4-FFF2-40B4-BE49-F238E27FC236}">
                <a16:creationId xmlns:a16="http://schemas.microsoft.com/office/drawing/2014/main" id="{7548FFA4-A455-4C51-A54A-8FC6A0C936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8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 World Class">
            <a:extLst>
              <a:ext uri="{FF2B5EF4-FFF2-40B4-BE49-F238E27FC236}">
                <a16:creationId xmlns:a16="http://schemas.microsoft.com/office/drawing/2014/main" id="{1553C109-42EA-4374-9317-9727E40C01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2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On-screen Show (4:3)</PresentationFormat>
  <Paragraphs>0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Agner</dc:creator>
  <cp:lastModifiedBy>Errol Hoberman</cp:lastModifiedBy>
  <cp:revision>2</cp:revision>
  <dcterms:created xsi:type="dcterms:W3CDTF">2021-10-12T18:42:48Z</dcterms:created>
  <dcterms:modified xsi:type="dcterms:W3CDTF">2026-08-23T20:31:05Z</dcterms:modified>
</cp:coreProperties>
</file>