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70EC6E-7A9C-4D38-967E-4B17727B86A1}" v="9" dt="2024-04-29T17:32:12.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363" autoAdjust="0"/>
  </p:normalViewPr>
  <p:slideViewPr>
    <p:cSldViewPr snapToGrid="0">
      <p:cViewPr varScale="1">
        <p:scale>
          <a:sx n="151" d="100"/>
          <a:sy n="151" d="100"/>
        </p:scale>
        <p:origin x="680"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FNER, REGAN L Capt USAF ACC 97 IS/DOOB" userId="6076bd85-7b80-4c24-a4f7-20087f7e625c" providerId="ADAL" clId="{5270EC6E-7A9C-4D38-967E-4B17727B86A1}"/>
    <pc:docChg chg="undo custSel modSld">
      <pc:chgData name="HEFNER, REGAN L Capt USAF ACC 97 IS/DOOB" userId="6076bd85-7b80-4c24-a4f7-20087f7e625c" providerId="ADAL" clId="{5270EC6E-7A9C-4D38-967E-4B17727B86A1}" dt="2024-04-29T18:36:06.292" v="638" actId="20577"/>
      <pc:docMkLst>
        <pc:docMk/>
      </pc:docMkLst>
      <pc:sldChg chg="addSp delSp modSp mod">
        <pc:chgData name="HEFNER, REGAN L Capt USAF ACC 97 IS/DOOB" userId="6076bd85-7b80-4c24-a4f7-20087f7e625c" providerId="ADAL" clId="{5270EC6E-7A9C-4D38-967E-4B17727B86A1}" dt="2024-04-29T17:32:12.358" v="635" actId="478"/>
        <pc:sldMkLst>
          <pc:docMk/>
          <pc:sldMk cId="3041663822" sldId="256"/>
        </pc:sldMkLst>
        <pc:picChg chg="add mod">
          <ac:chgData name="HEFNER, REGAN L Capt USAF ACC 97 IS/DOOB" userId="6076bd85-7b80-4c24-a4f7-20087f7e625c" providerId="ADAL" clId="{5270EC6E-7A9C-4D38-967E-4B17727B86A1}" dt="2024-04-29T17:32:11.033" v="634" actId="14100"/>
          <ac:picMkLst>
            <pc:docMk/>
            <pc:sldMk cId="3041663822" sldId="256"/>
            <ac:picMk id="4" creationId="{B4C101A5-A6F6-95E6-1D78-A4AD9E8D6DCB}"/>
          </ac:picMkLst>
        </pc:picChg>
        <pc:picChg chg="add del">
          <ac:chgData name="HEFNER, REGAN L Capt USAF ACC 97 IS/DOOB" userId="6076bd85-7b80-4c24-a4f7-20087f7e625c" providerId="ADAL" clId="{5270EC6E-7A9C-4D38-967E-4B17727B86A1}" dt="2024-04-29T17:32:12.358" v="635" actId="478"/>
          <ac:picMkLst>
            <pc:docMk/>
            <pc:sldMk cId="3041663822" sldId="256"/>
            <ac:picMk id="1026" creationId="{68529BCC-6DEA-758C-7B41-D73417D39F95}"/>
          </ac:picMkLst>
        </pc:picChg>
      </pc:sldChg>
      <pc:sldChg chg="modSp mod">
        <pc:chgData name="HEFNER, REGAN L Capt USAF ACC 97 IS/DOOB" userId="6076bd85-7b80-4c24-a4f7-20087f7e625c" providerId="ADAL" clId="{5270EC6E-7A9C-4D38-967E-4B17727B86A1}" dt="2024-04-29T17:31:46.172" v="628" actId="20577"/>
        <pc:sldMkLst>
          <pc:docMk/>
          <pc:sldMk cId="1454258692" sldId="257"/>
        </pc:sldMkLst>
        <pc:spChg chg="mod">
          <ac:chgData name="HEFNER, REGAN L Capt USAF ACC 97 IS/DOOB" userId="6076bd85-7b80-4c24-a4f7-20087f7e625c" providerId="ADAL" clId="{5270EC6E-7A9C-4D38-967E-4B17727B86A1}" dt="2024-04-29T17:31:46.172" v="628" actId="20577"/>
          <ac:spMkLst>
            <pc:docMk/>
            <pc:sldMk cId="1454258692" sldId="257"/>
            <ac:spMk id="3" creationId="{3184D9A5-E78E-B1FB-8947-6543F8DAAFA6}"/>
          </ac:spMkLst>
        </pc:spChg>
        <pc:picChg chg="mod">
          <ac:chgData name="HEFNER, REGAN L Capt USAF ACC 97 IS/DOOB" userId="6076bd85-7b80-4c24-a4f7-20087f7e625c" providerId="ADAL" clId="{5270EC6E-7A9C-4D38-967E-4B17727B86A1}" dt="2024-04-29T17:28:37.820" v="389" actId="1036"/>
          <ac:picMkLst>
            <pc:docMk/>
            <pc:sldMk cId="1454258692" sldId="257"/>
            <ac:picMk id="7" creationId="{DF10C5E4-8845-EE2D-28EE-91C3E9BA1F40}"/>
          </ac:picMkLst>
        </pc:picChg>
      </pc:sldChg>
      <pc:sldChg chg="addSp delSp modSp mod">
        <pc:chgData name="HEFNER, REGAN L Capt USAF ACC 97 IS/DOOB" userId="6076bd85-7b80-4c24-a4f7-20087f7e625c" providerId="ADAL" clId="{5270EC6E-7A9C-4D38-967E-4B17727B86A1}" dt="2024-04-29T17:06:16.036" v="227" actId="20577"/>
        <pc:sldMkLst>
          <pc:docMk/>
          <pc:sldMk cId="529548848" sldId="260"/>
        </pc:sldMkLst>
        <pc:spChg chg="mod">
          <ac:chgData name="HEFNER, REGAN L Capt USAF ACC 97 IS/DOOB" userId="6076bd85-7b80-4c24-a4f7-20087f7e625c" providerId="ADAL" clId="{5270EC6E-7A9C-4D38-967E-4B17727B86A1}" dt="2024-04-29T17:06:16.036" v="227" actId="20577"/>
          <ac:spMkLst>
            <pc:docMk/>
            <pc:sldMk cId="529548848" sldId="260"/>
            <ac:spMk id="3" creationId="{452BFAD3-5AAE-C338-79B0-D3ED3E06D6B4}"/>
          </ac:spMkLst>
        </pc:spChg>
        <pc:spChg chg="add mod">
          <ac:chgData name="HEFNER, REGAN L Capt USAF ACC 97 IS/DOOB" userId="6076bd85-7b80-4c24-a4f7-20087f7e625c" providerId="ADAL" clId="{5270EC6E-7A9C-4D38-967E-4B17727B86A1}" dt="2024-04-29T17:04:36.719" v="205" actId="1582"/>
          <ac:spMkLst>
            <pc:docMk/>
            <pc:sldMk cId="529548848" sldId="260"/>
            <ac:spMk id="7" creationId="{CCE619E5-178C-18DB-8ECD-BC23AAC34D73}"/>
          </ac:spMkLst>
        </pc:spChg>
        <pc:inkChg chg="add del">
          <ac:chgData name="HEFNER, REGAN L Capt USAF ACC 97 IS/DOOB" userId="6076bd85-7b80-4c24-a4f7-20087f7e625c" providerId="ADAL" clId="{5270EC6E-7A9C-4D38-967E-4B17727B86A1}" dt="2024-04-29T17:04:09.077" v="194"/>
          <ac:inkMkLst>
            <pc:docMk/>
            <pc:sldMk cId="529548848" sldId="260"/>
            <ac:inkMk id="4" creationId="{3FCF4FF1-986C-2E9F-CCE6-A748A4D6CF0E}"/>
          </ac:inkMkLst>
        </pc:inkChg>
      </pc:sldChg>
      <pc:sldChg chg="modSp mod">
        <pc:chgData name="HEFNER, REGAN L Capt USAF ACC 97 IS/DOOB" userId="6076bd85-7b80-4c24-a4f7-20087f7e625c" providerId="ADAL" clId="{5270EC6E-7A9C-4D38-967E-4B17727B86A1}" dt="2024-04-29T17:30:48.190" v="557" actId="20577"/>
        <pc:sldMkLst>
          <pc:docMk/>
          <pc:sldMk cId="2561803284" sldId="261"/>
        </pc:sldMkLst>
        <pc:spChg chg="mod">
          <ac:chgData name="HEFNER, REGAN L Capt USAF ACC 97 IS/DOOB" userId="6076bd85-7b80-4c24-a4f7-20087f7e625c" providerId="ADAL" clId="{5270EC6E-7A9C-4D38-967E-4B17727B86A1}" dt="2024-04-29T17:30:48.190" v="557" actId="20577"/>
          <ac:spMkLst>
            <pc:docMk/>
            <pc:sldMk cId="2561803284" sldId="261"/>
            <ac:spMk id="2" creationId="{49D53C96-1A75-0BB6-05FD-768CF4990362}"/>
          </ac:spMkLst>
        </pc:spChg>
        <pc:spChg chg="mod">
          <ac:chgData name="HEFNER, REGAN L Capt USAF ACC 97 IS/DOOB" userId="6076bd85-7b80-4c24-a4f7-20087f7e625c" providerId="ADAL" clId="{5270EC6E-7A9C-4D38-967E-4B17727B86A1}" dt="2024-04-29T17:30:15.218" v="547" actId="20577"/>
          <ac:spMkLst>
            <pc:docMk/>
            <pc:sldMk cId="2561803284" sldId="261"/>
            <ac:spMk id="3" creationId="{566F677A-BCA5-29E8-519F-960E7FB6ED18}"/>
          </ac:spMkLst>
        </pc:spChg>
      </pc:sldChg>
      <pc:sldChg chg="addSp modSp mod">
        <pc:chgData name="HEFNER, REGAN L Capt USAF ACC 97 IS/DOOB" userId="6076bd85-7b80-4c24-a4f7-20087f7e625c" providerId="ADAL" clId="{5270EC6E-7A9C-4D38-967E-4B17727B86A1}" dt="2024-04-29T17:30:52.855" v="567" actId="20577"/>
        <pc:sldMkLst>
          <pc:docMk/>
          <pc:sldMk cId="720483940" sldId="262"/>
        </pc:sldMkLst>
        <pc:spChg chg="mod">
          <ac:chgData name="HEFNER, REGAN L Capt USAF ACC 97 IS/DOOB" userId="6076bd85-7b80-4c24-a4f7-20087f7e625c" providerId="ADAL" clId="{5270EC6E-7A9C-4D38-967E-4B17727B86A1}" dt="2024-04-29T17:30:52.855" v="567" actId="20577"/>
          <ac:spMkLst>
            <pc:docMk/>
            <pc:sldMk cId="720483940" sldId="262"/>
            <ac:spMk id="2" creationId="{3A3FC75B-D6FC-001F-38ED-7AD111AEB451}"/>
          </ac:spMkLst>
        </pc:spChg>
        <pc:spChg chg="mod">
          <ac:chgData name="HEFNER, REGAN L Capt USAF ACC 97 IS/DOOB" userId="6076bd85-7b80-4c24-a4f7-20087f7e625c" providerId="ADAL" clId="{5270EC6E-7A9C-4D38-967E-4B17727B86A1}" dt="2024-04-29T17:05:05.553" v="217" actId="20577"/>
          <ac:spMkLst>
            <pc:docMk/>
            <pc:sldMk cId="720483940" sldId="262"/>
            <ac:spMk id="3" creationId="{38014D5D-706D-14DB-C41D-8D45D6E1F94D}"/>
          </ac:spMkLst>
        </pc:spChg>
        <pc:spChg chg="add mod">
          <ac:chgData name="HEFNER, REGAN L Capt USAF ACC 97 IS/DOOB" userId="6076bd85-7b80-4c24-a4f7-20087f7e625c" providerId="ADAL" clId="{5270EC6E-7A9C-4D38-967E-4B17727B86A1}" dt="2024-04-29T17:05:45.126" v="224" actId="14100"/>
          <ac:spMkLst>
            <pc:docMk/>
            <pc:sldMk cId="720483940" sldId="262"/>
            <ac:spMk id="4" creationId="{D7F7591F-CD4B-34AD-EBBA-3AFFDF038EB2}"/>
          </ac:spMkLst>
        </pc:spChg>
        <pc:picChg chg="mod">
          <ac:chgData name="HEFNER, REGAN L Capt USAF ACC 97 IS/DOOB" userId="6076bd85-7b80-4c24-a4f7-20087f7e625c" providerId="ADAL" clId="{5270EC6E-7A9C-4D38-967E-4B17727B86A1}" dt="2024-04-29T17:05:37.974" v="223" actId="1076"/>
          <ac:picMkLst>
            <pc:docMk/>
            <pc:sldMk cId="720483940" sldId="262"/>
            <ac:picMk id="5" creationId="{3D41216B-28B1-5A00-ADC9-C8A84B4EA0AE}"/>
          </ac:picMkLst>
        </pc:picChg>
      </pc:sldChg>
      <pc:sldChg chg="modSp mod">
        <pc:chgData name="HEFNER, REGAN L Capt USAF ACC 97 IS/DOOB" userId="6076bd85-7b80-4c24-a4f7-20087f7e625c" providerId="ADAL" clId="{5270EC6E-7A9C-4D38-967E-4B17727B86A1}" dt="2024-04-29T17:06:29.367" v="228" actId="20577"/>
        <pc:sldMkLst>
          <pc:docMk/>
          <pc:sldMk cId="3186266095" sldId="263"/>
        </pc:sldMkLst>
        <pc:spChg chg="mod">
          <ac:chgData name="HEFNER, REGAN L Capt USAF ACC 97 IS/DOOB" userId="6076bd85-7b80-4c24-a4f7-20087f7e625c" providerId="ADAL" clId="{5270EC6E-7A9C-4D38-967E-4B17727B86A1}" dt="2024-04-29T17:06:29.367" v="228" actId="20577"/>
          <ac:spMkLst>
            <pc:docMk/>
            <pc:sldMk cId="3186266095" sldId="263"/>
            <ac:spMk id="3" creationId="{96BA335C-5294-2C65-A5CB-A11123944C0C}"/>
          </ac:spMkLst>
        </pc:spChg>
      </pc:sldChg>
      <pc:sldChg chg="modSp mod">
        <pc:chgData name="HEFNER, REGAN L Capt USAF ACC 97 IS/DOOB" userId="6076bd85-7b80-4c24-a4f7-20087f7e625c" providerId="ADAL" clId="{5270EC6E-7A9C-4D38-967E-4B17727B86A1}" dt="2024-04-29T17:06:49.600" v="229" actId="20577"/>
        <pc:sldMkLst>
          <pc:docMk/>
          <pc:sldMk cId="2145306040" sldId="265"/>
        </pc:sldMkLst>
        <pc:spChg chg="mod">
          <ac:chgData name="HEFNER, REGAN L Capt USAF ACC 97 IS/DOOB" userId="6076bd85-7b80-4c24-a4f7-20087f7e625c" providerId="ADAL" clId="{5270EC6E-7A9C-4D38-967E-4B17727B86A1}" dt="2024-04-29T17:06:49.600" v="229" actId="20577"/>
          <ac:spMkLst>
            <pc:docMk/>
            <pc:sldMk cId="2145306040" sldId="265"/>
            <ac:spMk id="3" creationId="{0C83A121-123D-4D5C-95DD-D2DA0C880451}"/>
          </ac:spMkLst>
        </pc:spChg>
      </pc:sldChg>
      <pc:sldChg chg="addSp delSp mod">
        <pc:chgData name="HEFNER, REGAN L Capt USAF ACC 97 IS/DOOB" userId="6076bd85-7b80-4c24-a4f7-20087f7e625c" providerId="ADAL" clId="{5270EC6E-7A9C-4D38-967E-4B17727B86A1}" dt="2024-04-29T17:08:14.382" v="242" actId="9405"/>
        <pc:sldMkLst>
          <pc:docMk/>
          <pc:sldMk cId="960423046" sldId="266"/>
        </pc:sldMkLst>
        <pc:inkChg chg="add del">
          <ac:chgData name="HEFNER, REGAN L Capt USAF ACC 97 IS/DOOB" userId="6076bd85-7b80-4c24-a4f7-20087f7e625c" providerId="ADAL" clId="{5270EC6E-7A9C-4D38-967E-4B17727B86A1}" dt="2024-04-29T17:07:26.008" v="231" actId="9405"/>
          <ac:inkMkLst>
            <pc:docMk/>
            <pc:sldMk cId="960423046" sldId="266"/>
            <ac:inkMk id="4" creationId="{78F7CEFC-F6DB-4AD0-6A72-2374705A8877}"/>
          </ac:inkMkLst>
        </pc:inkChg>
        <pc:inkChg chg="add del">
          <ac:chgData name="HEFNER, REGAN L Capt USAF ACC 97 IS/DOOB" userId="6076bd85-7b80-4c24-a4f7-20087f7e625c" providerId="ADAL" clId="{5270EC6E-7A9C-4D38-967E-4B17727B86A1}" dt="2024-04-29T17:07:31.459" v="233" actId="9405"/>
          <ac:inkMkLst>
            <pc:docMk/>
            <pc:sldMk cId="960423046" sldId="266"/>
            <ac:inkMk id="6" creationId="{5FE0FEE0-B575-F8D4-B043-75BD09E33FD4}"/>
          </ac:inkMkLst>
        </pc:inkChg>
        <pc:inkChg chg="add">
          <ac:chgData name="HEFNER, REGAN L Capt USAF ACC 97 IS/DOOB" userId="6076bd85-7b80-4c24-a4f7-20087f7e625c" providerId="ADAL" clId="{5270EC6E-7A9C-4D38-967E-4B17727B86A1}" dt="2024-04-29T17:07:44.818" v="234" actId="9405"/>
          <ac:inkMkLst>
            <pc:docMk/>
            <pc:sldMk cId="960423046" sldId="266"/>
            <ac:inkMk id="9" creationId="{919D09E2-CD24-4BD1-7475-B103B47C5681}"/>
          </ac:inkMkLst>
        </pc:inkChg>
        <pc:inkChg chg="add">
          <ac:chgData name="HEFNER, REGAN L Capt USAF ACC 97 IS/DOOB" userId="6076bd85-7b80-4c24-a4f7-20087f7e625c" providerId="ADAL" clId="{5270EC6E-7A9C-4D38-967E-4B17727B86A1}" dt="2024-04-29T17:07:55.997" v="235" actId="9405"/>
          <ac:inkMkLst>
            <pc:docMk/>
            <pc:sldMk cId="960423046" sldId="266"/>
            <ac:inkMk id="10" creationId="{D1F25E7C-904F-34A9-5007-2E380E26D1D3}"/>
          </ac:inkMkLst>
        </pc:inkChg>
        <pc:inkChg chg="add">
          <ac:chgData name="HEFNER, REGAN L Capt USAF ACC 97 IS/DOOB" userId="6076bd85-7b80-4c24-a4f7-20087f7e625c" providerId="ADAL" clId="{5270EC6E-7A9C-4D38-967E-4B17727B86A1}" dt="2024-04-29T17:07:59.295" v="236" actId="9405"/>
          <ac:inkMkLst>
            <pc:docMk/>
            <pc:sldMk cId="960423046" sldId="266"/>
            <ac:inkMk id="11" creationId="{EFD3BCA4-B765-9B54-EA77-FFA6E7D95C66}"/>
          </ac:inkMkLst>
        </pc:inkChg>
        <pc:inkChg chg="add">
          <ac:chgData name="HEFNER, REGAN L Capt USAF ACC 97 IS/DOOB" userId="6076bd85-7b80-4c24-a4f7-20087f7e625c" providerId="ADAL" clId="{5270EC6E-7A9C-4D38-967E-4B17727B86A1}" dt="2024-04-29T17:08:03.969" v="237" actId="9405"/>
          <ac:inkMkLst>
            <pc:docMk/>
            <pc:sldMk cId="960423046" sldId="266"/>
            <ac:inkMk id="12" creationId="{104BECF3-3916-5C1D-EE48-C35BBB407A7E}"/>
          </ac:inkMkLst>
        </pc:inkChg>
        <pc:inkChg chg="add">
          <ac:chgData name="HEFNER, REGAN L Capt USAF ACC 97 IS/DOOB" userId="6076bd85-7b80-4c24-a4f7-20087f7e625c" providerId="ADAL" clId="{5270EC6E-7A9C-4D38-967E-4B17727B86A1}" dt="2024-04-29T17:08:05.331" v="238" actId="9405"/>
          <ac:inkMkLst>
            <pc:docMk/>
            <pc:sldMk cId="960423046" sldId="266"/>
            <ac:inkMk id="13" creationId="{7477191C-CD56-32AE-9F4B-907F084A2374}"/>
          </ac:inkMkLst>
        </pc:inkChg>
        <pc:inkChg chg="add">
          <ac:chgData name="HEFNER, REGAN L Capt USAF ACC 97 IS/DOOB" userId="6076bd85-7b80-4c24-a4f7-20087f7e625c" providerId="ADAL" clId="{5270EC6E-7A9C-4D38-967E-4B17727B86A1}" dt="2024-04-29T17:08:06.981" v="239" actId="9405"/>
          <ac:inkMkLst>
            <pc:docMk/>
            <pc:sldMk cId="960423046" sldId="266"/>
            <ac:inkMk id="14" creationId="{ECCD4FB4-3FD8-A64F-3B6D-44BFC1228D4A}"/>
          </ac:inkMkLst>
        </pc:inkChg>
        <pc:inkChg chg="add">
          <ac:chgData name="HEFNER, REGAN L Capt USAF ACC 97 IS/DOOB" userId="6076bd85-7b80-4c24-a4f7-20087f7e625c" providerId="ADAL" clId="{5270EC6E-7A9C-4D38-967E-4B17727B86A1}" dt="2024-04-29T17:08:09.829" v="240" actId="9405"/>
          <ac:inkMkLst>
            <pc:docMk/>
            <pc:sldMk cId="960423046" sldId="266"/>
            <ac:inkMk id="15" creationId="{F83A408B-86DC-97C3-5691-42FCD4CD25F3}"/>
          </ac:inkMkLst>
        </pc:inkChg>
        <pc:inkChg chg="add del">
          <ac:chgData name="HEFNER, REGAN L Capt USAF ACC 97 IS/DOOB" userId="6076bd85-7b80-4c24-a4f7-20087f7e625c" providerId="ADAL" clId="{5270EC6E-7A9C-4D38-967E-4B17727B86A1}" dt="2024-04-29T17:08:14.382" v="242" actId="9405"/>
          <ac:inkMkLst>
            <pc:docMk/>
            <pc:sldMk cId="960423046" sldId="266"/>
            <ac:inkMk id="16" creationId="{83C5A86E-9F79-B218-EC6F-BB6B59AD658A}"/>
          </ac:inkMkLst>
        </pc:inkChg>
      </pc:sldChg>
      <pc:sldChg chg="modSp mod">
        <pc:chgData name="HEFNER, REGAN L Capt USAF ACC 97 IS/DOOB" userId="6076bd85-7b80-4c24-a4f7-20087f7e625c" providerId="ADAL" clId="{5270EC6E-7A9C-4D38-967E-4B17727B86A1}" dt="2024-04-29T18:36:06.292" v="638" actId="20577"/>
        <pc:sldMkLst>
          <pc:docMk/>
          <pc:sldMk cId="4268033586" sldId="267"/>
        </pc:sldMkLst>
        <pc:spChg chg="mod">
          <ac:chgData name="HEFNER, REGAN L Capt USAF ACC 97 IS/DOOB" userId="6076bd85-7b80-4c24-a4f7-20087f7e625c" providerId="ADAL" clId="{5270EC6E-7A9C-4D38-967E-4B17727B86A1}" dt="2024-04-29T18:36:06.292" v="638" actId="20577"/>
          <ac:spMkLst>
            <pc:docMk/>
            <pc:sldMk cId="4268033586" sldId="267"/>
            <ac:spMk id="3" creationId="{DBDD762D-F97E-36D0-4202-B611B36977C6}"/>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9T17:07:44.81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35,'314'18,"-262"-14,-48-4,0 0,0-1,0 0,0 1,0-1,0-1,6-2,16-4,41-1,88 0,480 4,-630 5,28 0,56-6,-67 0,-20 5,2 0,-1 0,0 1,0-1,0 1,0-1,0 1,0 0,1 0,-1 1,0-1,0 0,6 3,3 0,-1-1,1 0,0 0,0-1,0-1,14-1,-3 1,-6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9T17:07:55.99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0 130,'0'-2,"1"1,-1 0,1-1,-1 1,1-1,-1 1,1 0,0-1,0 1,0 0,0 0,0-1,0 1,0 0,0 0,0 0,0 0,0 0,1 1,-1-1,3-1,34-13,-32 12,15-2,1 1,-1 1,0 1,1 0,-1 2,34 3,9-1,144-13,-149 7,-39 3,1 0,-1-2,32-7,-35 6,1 1,-1 1,1 0,25 2,-25 0,-1-1,0 0,-1-1,31-7,-26 4,0 0,0 1,39-1,66 5,-49 2,581-2,-574 3,0 4,94 19,161 53,-283-64,116 27,-139-36,0-2,1-1,45-2,295-4,-214 4,-135 0,0 2,36 7,-35-5,-1 0,30-1,-6-4,-36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9T17:07:59.29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0,'37'1,"0"2,71 15,68 29,-102-26,-55-16,0-2,0 0,0-1,29-1,77-10,-73 4,102-18,-101 13,103-5,51 1,990 12,-585 4,-465 5,9 1,62 2,-199-8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9T17:08:03.96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2780 45,'-860'0,"784"-3,-93-17,8 0,-44 19,102 3,-569-2,654 1,1 1,0 1,0 0,1 2,-29 10,22-7,0 0,-25 3,6-5,0-1,-44-2,69-3,1 0,-1-2,1 0,-1-1,-27-8,32 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9T17:08:05.33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9T17:08:06.98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1,'7'0,"14"0,14 0,12 0,3 0,-1 0,-11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9T17:08:09.82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70,'10'2,"0"0,0 0,0-1,0 0,13-1,3 0,847 7,-529-9,-332 2,15 1,-1-1,1-2,-1 0,50-13,-24 3,1 2,89-6,-42 7,-50 4,100 5,49 19,-136-12,-25-5,-1-1,64-8,-24 1,158 5,14 0,-219-2,34-9,-10 2,-42 8</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C92F8C-B182-43C3-B1B3-824620895080}"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4192238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C92F8C-B182-43C3-B1B3-824620895080}"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1677393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C92F8C-B182-43C3-B1B3-824620895080}"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979786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C92F8C-B182-43C3-B1B3-824620895080}"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2356494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C92F8C-B182-43C3-B1B3-824620895080}" type="datetimeFigureOut">
              <a:rPr lang="en-US" smtClean="0"/>
              <a:t>4/29/2024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427198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C92F8C-B182-43C3-B1B3-824620895080}"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917219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C92F8C-B182-43C3-B1B3-824620895080}" type="datetimeFigureOut">
              <a:rPr lang="en-US" smtClean="0"/>
              <a:t>4/29/2024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17356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C92F8C-B182-43C3-B1B3-824620895080}"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948306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C92F8C-B182-43C3-B1B3-824620895080}"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1969133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C92F8C-B182-43C3-B1B3-824620895080}"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3125223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C92F8C-B182-43C3-B1B3-824620895080}"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2732598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C92F8C-B182-43C3-B1B3-824620895080}"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4C356-8410-45F3-8E7A-49B0E5BB0A2E}"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01559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C92F8C-B182-43C3-B1B3-824620895080}"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2399468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DC92F8C-B182-43C3-B1B3-824620895080}"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595277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DC92F8C-B182-43C3-B1B3-824620895080}"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3427546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C92F8C-B182-43C3-B1B3-824620895080}"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2364546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C92F8C-B182-43C3-B1B3-824620895080}"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4C356-8410-45F3-8E7A-49B0E5BB0A2E}" type="slidenum">
              <a:rPr lang="en-US" smtClean="0"/>
              <a:t>‹#›</a:t>
            </a:fld>
            <a:endParaRPr lang="en-US"/>
          </a:p>
        </p:txBody>
      </p:sp>
    </p:spTree>
    <p:extLst>
      <p:ext uri="{BB962C8B-B14F-4D97-AF65-F5344CB8AC3E}">
        <p14:creationId xmlns:p14="http://schemas.microsoft.com/office/powerpoint/2010/main" val="1154957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EDC92F8C-B182-43C3-B1B3-824620895080}" type="datetimeFigureOut">
              <a:rPr lang="en-US" smtClean="0"/>
              <a:t>4/29/2024</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B1E4C356-8410-45F3-8E7A-49B0E5BB0A2E}" type="slidenum">
              <a:rPr lang="en-US" smtClean="0"/>
              <a:t>‹#›</a:t>
            </a:fld>
            <a:endParaRPr lang="en-US"/>
          </a:p>
        </p:txBody>
      </p:sp>
    </p:spTree>
    <p:extLst>
      <p:ext uri="{BB962C8B-B14F-4D97-AF65-F5344CB8AC3E}">
        <p14:creationId xmlns:p14="http://schemas.microsoft.com/office/powerpoint/2010/main" val="306268546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einvitations.afit.edu/inv/anim.cfm?i=853521&amp;k=0A64410C7956"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55th-wing-association.square.site/"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customXml" Target="../ink/ink5.xml"/><Relationship Id="rId18" Type="http://schemas.openxmlformats.org/officeDocument/2006/relationships/image" Target="../media/image25.png"/><Relationship Id="rId3" Type="http://schemas.openxmlformats.org/officeDocument/2006/relationships/image" Target="../media/image18.png"/><Relationship Id="rId7" Type="http://schemas.openxmlformats.org/officeDocument/2006/relationships/customXml" Target="../ink/ink2.xml"/><Relationship Id="rId12" Type="http://schemas.openxmlformats.org/officeDocument/2006/relationships/image" Target="../media/image22.png"/><Relationship Id="rId17" Type="http://schemas.openxmlformats.org/officeDocument/2006/relationships/customXml" Target="../ink/ink7.xml"/><Relationship Id="rId2" Type="http://schemas.openxmlformats.org/officeDocument/2006/relationships/image" Target="../media/image17.png"/><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customXml" Target="../ink/ink6.xml"/><Relationship Id="rId10"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customXml" Target="../ink/ink3.xml"/><Relationship Id="rId1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regan.hefner.1@us.af.mi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6516-C9FE-10BD-C60C-384F7F2CF8DD}"/>
              </a:ext>
            </a:extLst>
          </p:cNvPr>
          <p:cNvSpPr>
            <a:spLocks noGrp="1"/>
          </p:cNvSpPr>
          <p:nvPr>
            <p:ph type="ctrTitle"/>
          </p:nvPr>
        </p:nvSpPr>
        <p:spPr>
          <a:xfrm>
            <a:off x="1158948" y="1233378"/>
            <a:ext cx="5441285" cy="2364964"/>
          </a:xfrm>
        </p:spPr>
        <p:txBody>
          <a:bodyPr>
            <a:normAutofit/>
          </a:bodyPr>
          <a:lstStyle/>
          <a:p>
            <a:r>
              <a:rPr lang="en-US"/>
              <a:t>55</a:t>
            </a:r>
            <a:r>
              <a:rPr lang="en-US" baseline="30000"/>
              <a:t>th</a:t>
            </a:r>
            <a:r>
              <a:rPr lang="en-US"/>
              <a:t> Wing Birthday Ball</a:t>
            </a:r>
          </a:p>
        </p:txBody>
      </p:sp>
      <p:sp>
        <p:nvSpPr>
          <p:cNvPr id="3" name="Subtitle 2">
            <a:extLst>
              <a:ext uri="{FF2B5EF4-FFF2-40B4-BE49-F238E27FC236}">
                <a16:creationId xmlns:a16="http://schemas.microsoft.com/office/drawing/2014/main" id="{8F801B6F-894D-A94F-0695-C4DE143A6CF3}"/>
              </a:ext>
            </a:extLst>
          </p:cNvPr>
          <p:cNvSpPr>
            <a:spLocks noGrp="1"/>
          </p:cNvSpPr>
          <p:nvPr>
            <p:ph type="subTitle" idx="1"/>
          </p:nvPr>
        </p:nvSpPr>
        <p:spPr>
          <a:xfrm>
            <a:off x="1158948" y="3598339"/>
            <a:ext cx="5441286" cy="1675335"/>
          </a:xfrm>
        </p:spPr>
        <p:txBody>
          <a:bodyPr>
            <a:normAutofit/>
          </a:bodyPr>
          <a:lstStyle/>
          <a:p>
            <a:r>
              <a:rPr lang="en-US">
                <a:solidFill>
                  <a:srgbClr val="FF4007"/>
                </a:solidFill>
              </a:rPr>
              <a:t>RSVP Guide</a:t>
            </a:r>
          </a:p>
        </p:txBody>
      </p:sp>
      <p:pic>
        <p:nvPicPr>
          <p:cNvPr id="1028" name="Picture 1027">
            <a:extLst>
              <a:ext uri="{FF2B5EF4-FFF2-40B4-BE49-F238E27FC236}">
                <a16:creationId xmlns:a16="http://schemas.microsoft.com/office/drawing/2014/main" id="{7D934112-154B-4CC7-A804-F3DCB2052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pic>
        <p:nvPicPr>
          <p:cNvPr id="1026" name="Picture 2">
            <a:extLst>
              <a:ext uri="{FF2B5EF4-FFF2-40B4-BE49-F238E27FC236}">
                <a16:creationId xmlns:a16="http://schemas.microsoft.com/office/drawing/2014/main" id="{68529BCC-6DEA-758C-7B41-D73417D39F9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197" r="19342"/>
          <a:stretch/>
        </p:blipFill>
        <p:spPr bwMode="auto">
          <a:xfrm>
            <a:off x="7620351" y="10"/>
            <a:ext cx="4571649"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663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10C5E4-8845-EE2D-28EE-91C3E9BA1F40}"/>
              </a:ext>
            </a:extLst>
          </p:cNvPr>
          <p:cNvPicPr>
            <a:picLocks noChangeAspect="1"/>
          </p:cNvPicPr>
          <p:nvPr/>
        </p:nvPicPr>
        <p:blipFill>
          <a:blip r:embed="rId2"/>
          <a:stretch>
            <a:fillRect/>
          </a:stretch>
        </p:blipFill>
        <p:spPr>
          <a:xfrm>
            <a:off x="5698835" y="3129128"/>
            <a:ext cx="6262255" cy="3463090"/>
          </a:xfrm>
          <a:prstGeom prst="rect">
            <a:avLst/>
          </a:prstGeom>
          <a:ln w="25400">
            <a:solidFill>
              <a:schemeClr val="tx1"/>
            </a:solidFill>
          </a:ln>
          <a:effectLst>
            <a:softEdge rad="0"/>
          </a:effectLst>
        </p:spPr>
      </p:pic>
      <p:sp>
        <p:nvSpPr>
          <p:cNvPr id="2" name="Title 1">
            <a:extLst>
              <a:ext uri="{FF2B5EF4-FFF2-40B4-BE49-F238E27FC236}">
                <a16:creationId xmlns:a16="http://schemas.microsoft.com/office/drawing/2014/main" id="{1A93EF00-32C7-5C9B-32A6-E2ED9F3176BD}"/>
              </a:ext>
            </a:extLst>
          </p:cNvPr>
          <p:cNvSpPr>
            <a:spLocks noGrp="1"/>
          </p:cNvSpPr>
          <p:nvPr>
            <p:ph type="title"/>
          </p:nvPr>
        </p:nvSpPr>
        <p:spPr/>
        <p:txBody>
          <a:bodyPr/>
          <a:lstStyle/>
          <a:p>
            <a:r>
              <a:rPr lang="en-US" dirty="0"/>
              <a:t>Step 1	</a:t>
            </a:r>
          </a:p>
        </p:txBody>
      </p:sp>
      <p:sp>
        <p:nvSpPr>
          <p:cNvPr id="3" name="Content Placeholder 2">
            <a:extLst>
              <a:ext uri="{FF2B5EF4-FFF2-40B4-BE49-F238E27FC236}">
                <a16:creationId xmlns:a16="http://schemas.microsoft.com/office/drawing/2014/main" id="{3184D9A5-E78E-B1FB-8947-6543F8DAAFA6}"/>
              </a:ext>
            </a:extLst>
          </p:cNvPr>
          <p:cNvSpPr>
            <a:spLocks noGrp="1"/>
          </p:cNvSpPr>
          <p:nvPr>
            <p:ph idx="1"/>
          </p:nvPr>
        </p:nvSpPr>
        <p:spPr/>
        <p:txBody>
          <a:bodyPr>
            <a:normAutofit/>
          </a:bodyPr>
          <a:lstStyle/>
          <a:p>
            <a:r>
              <a:rPr lang="en-US" dirty="0"/>
              <a:t>Proceed to following link:</a:t>
            </a:r>
          </a:p>
          <a:p>
            <a:pPr lvl="1"/>
            <a:r>
              <a:rPr lang="en-US" sz="1600" u="sng" dirty="0">
                <a:solidFill>
                  <a:srgbClr val="0563C1"/>
                </a:solidFill>
                <a:latin typeface="Times New Roman" panose="02020603050405020304" pitchFamily="18" charset="0"/>
                <a:ea typeface="Calibri" panose="020F0502020204030204" pitchFamily="34" charset="0"/>
                <a:hlinkClick r:id="rId3"/>
              </a:rPr>
              <a:t>https://einvitations.afit.edu/inv/anim.cfm?i=853521&amp;k=0A64410C7956</a:t>
            </a:r>
            <a:endParaRPr lang="en-US" sz="1600" u="sng" dirty="0">
              <a:solidFill>
                <a:srgbClr val="0563C1"/>
              </a:solidFill>
              <a:latin typeface="Times New Roman" panose="02020603050405020304" pitchFamily="18" charset="0"/>
              <a:ea typeface="Calibri" panose="020F0502020204030204" pitchFamily="34" charset="0"/>
            </a:endParaRPr>
          </a:p>
          <a:p>
            <a:pPr lvl="1"/>
            <a:r>
              <a:rPr lang="en-US" sz="1800" dirty="0"/>
              <a:t>*NOTE* It is easiest to RSVP on a </a:t>
            </a:r>
            <a:r>
              <a:rPr lang="en-US" dirty="0"/>
              <a:t>phone or non-government computer (which allows you to skip Step 5 – Part 1).</a:t>
            </a:r>
            <a:endParaRPr lang="en-US" sz="1600" dirty="0"/>
          </a:p>
          <a:p>
            <a:r>
              <a:rPr lang="en-US" dirty="0"/>
              <a:t>The page will look like this:</a:t>
            </a:r>
            <a:endParaRPr lang="en-US" u="sng" dirty="0">
              <a:solidFill>
                <a:srgbClr val="0563C1"/>
              </a:solidFill>
              <a:latin typeface="Times New Roman" panose="02020603050405020304" pitchFamily="18" charset="0"/>
            </a:endParaRPr>
          </a:p>
          <a:p>
            <a:pPr lvl="1"/>
            <a:r>
              <a:rPr lang="en-US" u="sng" dirty="0"/>
              <a:t>Click where it says “Click Here…”</a:t>
            </a:r>
            <a:endParaRPr lang="en-US" dirty="0"/>
          </a:p>
        </p:txBody>
      </p:sp>
      <p:pic>
        <p:nvPicPr>
          <p:cNvPr id="8" name="Picture 2">
            <a:extLst>
              <a:ext uri="{FF2B5EF4-FFF2-40B4-BE49-F238E27FC236}">
                <a16:creationId xmlns:a16="http://schemas.microsoft.com/office/drawing/2014/main" id="{28975494-ED6A-C7C2-5C4B-E362FA856E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94744"/>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258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5E1FF-8075-AD78-A5E9-625CFBD1BF4E}"/>
              </a:ext>
            </a:extLst>
          </p:cNvPr>
          <p:cNvSpPr>
            <a:spLocks noGrp="1"/>
          </p:cNvSpPr>
          <p:nvPr>
            <p:ph type="title"/>
          </p:nvPr>
        </p:nvSpPr>
        <p:spPr/>
        <p:txBody>
          <a:bodyPr/>
          <a:lstStyle/>
          <a:p>
            <a:r>
              <a:rPr lang="en-US" dirty="0"/>
              <a:t>Step 2	</a:t>
            </a:r>
          </a:p>
        </p:txBody>
      </p:sp>
      <p:sp>
        <p:nvSpPr>
          <p:cNvPr id="3" name="Content Placeholder 2">
            <a:extLst>
              <a:ext uri="{FF2B5EF4-FFF2-40B4-BE49-F238E27FC236}">
                <a16:creationId xmlns:a16="http://schemas.microsoft.com/office/drawing/2014/main" id="{3614382F-4B29-F819-6CD1-79679FF51223}"/>
              </a:ext>
            </a:extLst>
          </p:cNvPr>
          <p:cNvSpPr>
            <a:spLocks noGrp="1"/>
          </p:cNvSpPr>
          <p:nvPr>
            <p:ph idx="1"/>
          </p:nvPr>
        </p:nvSpPr>
        <p:spPr/>
        <p:txBody>
          <a:bodyPr/>
          <a:lstStyle/>
          <a:p>
            <a:r>
              <a:rPr lang="en-US" dirty="0"/>
              <a:t>That will take you to this page. </a:t>
            </a:r>
          </a:p>
          <a:p>
            <a:pPr lvl="1"/>
            <a:r>
              <a:rPr lang="en-US" dirty="0"/>
              <a:t>Click on the blue “Click Here to </a:t>
            </a:r>
            <a:r>
              <a:rPr lang="en-US" dirty="0" err="1"/>
              <a:t>R.s.v.p.</a:t>
            </a:r>
            <a:r>
              <a:rPr lang="en-US" dirty="0"/>
              <a:t>” button.</a:t>
            </a:r>
          </a:p>
        </p:txBody>
      </p:sp>
      <p:pic>
        <p:nvPicPr>
          <p:cNvPr id="5" name="Picture 4">
            <a:extLst>
              <a:ext uri="{FF2B5EF4-FFF2-40B4-BE49-F238E27FC236}">
                <a16:creationId xmlns:a16="http://schemas.microsoft.com/office/drawing/2014/main" id="{EB4AA71A-5F64-9BA0-FF87-C673DFCA81AB}"/>
              </a:ext>
            </a:extLst>
          </p:cNvPr>
          <p:cNvPicPr>
            <a:picLocks noChangeAspect="1"/>
          </p:cNvPicPr>
          <p:nvPr/>
        </p:nvPicPr>
        <p:blipFill>
          <a:blip r:embed="rId2"/>
          <a:stretch>
            <a:fillRect/>
          </a:stretch>
        </p:blipFill>
        <p:spPr>
          <a:xfrm>
            <a:off x="7696451" y="1034872"/>
            <a:ext cx="3955079" cy="4788255"/>
          </a:xfrm>
          <a:prstGeom prst="rect">
            <a:avLst/>
          </a:prstGeom>
        </p:spPr>
      </p:pic>
      <p:pic>
        <p:nvPicPr>
          <p:cNvPr id="6" name="Picture 2">
            <a:extLst>
              <a:ext uri="{FF2B5EF4-FFF2-40B4-BE49-F238E27FC236}">
                <a16:creationId xmlns:a16="http://schemas.microsoft.com/office/drawing/2014/main" id="{70D51F2A-7581-6ABE-4131-C8291EE0D2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4553"/>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791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750A8-F1CF-1F99-0398-93787AF5B925}"/>
              </a:ext>
            </a:extLst>
          </p:cNvPr>
          <p:cNvSpPr>
            <a:spLocks noGrp="1"/>
          </p:cNvSpPr>
          <p:nvPr>
            <p:ph type="title"/>
          </p:nvPr>
        </p:nvSpPr>
        <p:spPr/>
        <p:txBody>
          <a:bodyPr/>
          <a:lstStyle/>
          <a:p>
            <a:r>
              <a:rPr lang="en-US" dirty="0"/>
              <a:t>Step 3</a:t>
            </a:r>
          </a:p>
        </p:txBody>
      </p:sp>
      <p:sp>
        <p:nvSpPr>
          <p:cNvPr id="3" name="Content Placeholder 2">
            <a:extLst>
              <a:ext uri="{FF2B5EF4-FFF2-40B4-BE49-F238E27FC236}">
                <a16:creationId xmlns:a16="http://schemas.microsoft.com/office/drawing/2014/main" id="{743BDD19-B870-65ED-200A-807136D5BBE2}"/>
              </a:ext>
            </a:extLst>
          </p:cNvPr>
          <p:cNvSpPr>
            <a:spLocks noGrp="1"/>
          </p:cNvSpPr>
          <p:nvPr>
            <p:ph idx="1"/>
          </p:nvPr>
        </p:nvSpPr>
        <p:spPr>
          <a:xfrm>
            <a:off x="838200" y="1825625"/>
            <a:ext cx="6920060" cy="4351338"/>
          </a:xfrm>
        </p:spPr>
        <p:txBody>
          <a:bodyPr/>
          <a:lstStyle/>
          <a:p>
            <a:r>
              <a:rPr lang="en-US" dirty="0"/>
              <a:t>Fill out the required slots.</a:t>
            </a:r>
          </a:p>
          <a:p>
            <a:r>
              <a:rPr lang="en-US" dirty="0"/>
              <a:t>If you have a guest, put their information here. </a:t>
            </a:r>
          </a:p>
          <a:p>
            <a:r>
              <a:rPr lang="en-US" dirty="0"/>
              <a:t>If your spouse is military as well, you will be placed at the squadrons table of whoever is at the top. If you wish to be with your own squadrons and separated, please fill out separate R.S.V.P.’s.</a:t>
            </a:r>
          </a:p>
        </p:txBody>
      </p:sp>
      <p:pic>
        <p:nvPicPr>
          <p:cNvPr id="5" name="Picture 4">
            <a:extLst>
              <a:ext uri="{FF2B5EF4-FFF2-40B4-BE49-F238E27FC236}">
                <a16:creationId xmlns:a16="http://schemas.microsoft.com/office/drawing/2014/main" id="{F492EE1F-DB66-19BC-3E8E-CD4C572FE640}"/>
              </a:ext>
            </a:extLst>
          </p:cNvPr>
          <p:cNvPicPr>
            <a:picLocks noChangeAspect="1"/>
          </p:cNvPicPr>
          <p:nvPr/>
        </p:nvPicPr>
        <p:blipFill>
          <a:blip r:embed="rId2"/>
          <a:stretch>
            <a:fillRect/>
          </a:stretch>
        </p:blipFill>
        <p:spPr>
          <a:xfrm>
            <a:off x="8163612" y="1185862"/>
            <a:ext cx="3658255" cy="4486275"/>
          </a:xfrm>
          <a:prstGeom prst="rect">
            <a:avLst/>
          </a:prstGeom>
        </p:spPr>
      </p:pic>
      <p:pic>
        <p:nvPicPr>
          <p:cNvPr id="6" name="Picture 2">
            <a:extLst>
              <a:ext uri="{FF2B5EF4-FFF2-40B4-BE49-F238E27FC236}">
                <a16:creationId xmlns:a16="http://schemas.microsoft.com/office/drawing/2014/main" id="{4DCDC2C4-22A2-982D-62B0-D5930AE02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4744"/>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6344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14AEC-CA1F-8103-F4CD-7571A94D33A5}"/>
              </a:ext>
            </a:extLst>
          </p:cNvPr>
          <p:cNvSpPr>
            <a:spLocks noGrp="1"/>
          </p:cNvSpPr>
          <p:nvPr>
            <p:ph type="title"/>
          </p:nvPr>
        </p:nvSpPr>
        <p:spPr/>
        <p:txBody>
          <a:bodyPr/>
          <a:lstStyle/>
          <a:p>
            <a:r>
              <a:rPr lang="en-US" dirty="0"/>
              <a:t>Step 4	</a:t>
            </a:r>
          </a:p>
        </p:txBody>
      </p:sp>
      <p:sp>
        <p:nvSpPr>
          <p:cNvPr id="3" name="Content Placeholder 2">
            <a:extLst>
              <a:ext uri="{FF2B5EF4-FFF2-40B4-BE49-F238E27FC236}">
                <a16:creationId xmlns:a16="http://schemas.microsoft.com/office/drawing/2014/main" id="{452BFAD3-5AAE-C338-79B0-D3ED3E06D6B4}"/>
              </a:ext>
            </a:extLst>
          </p:cNvPr>
          <p:cNvSpPr>
            <a:spLocks noGrp="1"/>
          </p:cNvSpPr>
          <p:nvPr>
            <p:ph idx="1"/>
          </p:nvPr>
        </p:nvSpPr>
        <p:spPr>
          <a:xfrm>
            <a:off x="838200" y="1825625"/>
            <a:ext cx="7058891" cy="4351338"/>
          </a:xfrm>
        </p:spPr>
        <p:txBody>
          <a:bodyPr/>
          <a:lstStyle/>
          <a:p>
            <a:r>
              <a:rPr lang="en-US" dirty="0"/>
              <a:t>Once submitted, you will be taken to this screen. Follow the link (circled) or see below.</a:t>
            </a:r>
            <a:br>
              <a:rPr lang="en-US" dirty="0"/>
            </a:br>
            <a:r>
              <a:rPr lang="en-US" sz="1800" i="1" dirty="0"/>
              <a:t>(May only work in Chrome)</a:t>
            </a:r>
            <a:endParaRPr lang="en-US" i="1" dirty="0"/>
          </a:p>
          <a:p>
            <a:pPr lvl="1"/>
            <a:r>
              <a:rPr lang="en-US" sz="2000" i="1" dirty="0">
                <a:solidFill>
                  <a:srgbClr val="000000"/>
                </a:solidFill>
                <a:effectLst/>
                <a:hlinkClick r:id="rId2"/>
              </a:rPr>
              <a:t>https://55th-wing-association.square.site/</a:t>
            </a:r>
            <a:endParaRPr lang="en-US" sz="2000" i="1" dirty="0"/>
          </a:p>
        </p:txBody>
      </p:sp>
      <p:pic>
        <p:nvPicPr>
          <p:cNvPr id="5" name="Picture 4">
            <a:extLst>
              <a:ext uri="{FF2B5EF4-FFF2-40B4-BE49-F238E27FC236}">
                <a16:creationId xmlns:a16="http://schemas.microsoft.com/office/drawing/2014/main" id="{94527628-90E6-ED8C-B651-62C4F5809ED9}"/>
              </a:ext>
            </a:extLst>
          </p:cNvPr>
          <p:cNvPicPr>
            <a:picLocks noChangeAspect="1"/>
          </p:cNvPicPr>
          <p:nvPr/>
        </p:nvPicPr>
        <p:blipFill>
          <a:blip r:embed="rId3"/>
          <a:stretch>
            <a:fillRect/>
          </a:stretch>
        </p:blipFill>
        <p:spPr>
          <a:xfrm>
            <a:off x="8044873" y="1160975"/>
            <a:ext cx="3935910" cy="4536049"/>
          </a:xfrm>
          <a:prstGeom prst="rect">
            <a:avLst/>
          </a:prstGeom>
        </p:spPr>
      </p:pic>
      <p:pic>
        <p:nvPicPr>
          <p:cNvPr id="6" name="Picture 2">
            <a:extLst>
              <a:ext uri="{FF2B5EF4-FFF2-40B4-BE49-F238E27FC236}">
                <a16:creationId xmlns:a16="http://schemas.microsoft.com/office/drawing/2014/main" id="{2CD8FB55-1966-0693-9D00-9D5EF2927C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94744"/>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CCE619E5-178C-18DB-8ECD-BC23AAC34D73}"/>
              </a:ext>
            </a:extLst>
          </p:cNvPr>
          <p:cNvSpPr/>
          <p:nvPr/>
        </p:nvSpPr>
        <p:spPr>
          <a:xfrm>
            <a:off x="8786880" y="4447873"/>
            <a:ext cx="2343147" cy="252392"/>
          </a:xfrm>
          <a:prstGeom prst="ellipse">
            <a:avLst/>
          </a:prstGeom>
          <a:noFill/>
          <a:ln w="28575">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E71224"/>
              </a:solidFill>
            </a:endParaRPr>
          </a:p>
        </p:txBody>
      </p:sp>
    </p:spTree>
    <p:extLst>
      <p:ext uri="{BB962C8B-B14F-4D97-AF65-F5344CB8AC3E}">
        <p14:creationId xmlns:p14="http://schemas.microsoft.com/office/powerpoint/2010/main" val="529548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53C96-1A75-0BB6-05FD-768CF4990362}"/>
              </a:ext>
            </a:extLst>
          </p:cNvPr>
          <p:cNvSpPr>
            <a:spLocks noGrp="1"/>
          </p:cNvSpPr>
          <p:nvPr>
            <p:ph type="title"/>
          </p:nvPr>
        </p:nvSpPr>
        <p:spPr/>
        <p:txBody>
          <a:bodyPr/>
          <a:lstStyle/>
          <a:p>
            <a:r>
              <a:rPr lang="en-US" dirty="0"/>
              <a:t>Step 5 – Part 1 </a:t>
            </a:r>
            <a:r>
              <a:rPr lang="en-US" sz="2400" dirty="0"/>
              <a:t>(Where it start to get confusing, and </a:t>
            </a:r>
            <a:r>
              <a:rPr lang="en-US" sz="2400" dirty="0" err="1"/>
              <a:t>slowwww</a:t>
            </a:r>
            <a:r>
              <a:rPr lang="en-US" sz="2400" dirty="0"/>
              <a:t>)</a:t>
            </a:r>
            <a:endParaRPr lang="en-US" dirty="0"/>
          </a:p>
        </p:txBody>
      </p:sp>
      <p:sp>
        <p:nvSpPr>
          <p:cNvPr id="3" name="Content Placeholder 2">
            <a:extLst>
              <a:ext uri="{FF2B5EF4-FFF2-40B4-BE49-F238E27FC236}">
                <a16:creationId xmlns:a16="http://schemas.microsoft.com/office/drawing/2014/main" id="{566F677A-BCA5-29E8-519F-960E7FB6ED18}"/>
              </a:ext>
            </a:extLst>
          </p:cNvPr>
          <p:cNvSpPr>
            <a:spLocks noGrp="1"/>
          </p:cNvSpPr>
          <p:nvPr>
            <p:ph idx="1"/>
          </p:nvPr>
        </p:nvSpPr>
        <p:spPr/>
        <p:txBody>
          <a:bodyPr/>
          <a:lstStyle/>
          <a:p>
            <a:r>
              <a:rPr lang="en-US" dirty="0"/>
              <a:t>Via a government computer the link will send you the bottom of the page, (as shown below). Simply scroll up to the top of the page. </a:t>
            </a:r>
          </a:p>
        </p:txBody>
      </p:sp>
      <p:pic>
        <p:nvPicPr>
          <p:cNvPr id="7" name="Picture 6">
            <a:extLst>
              <a:ext uri="{FF2B5EF4-FFF2-40B4-BE49-F238E27FC236}">
                <a16:creationId xmlns:a16="http://schemas.microsoft.com/office/drawing/2014/main" id="{26211185-4351-0BF7-D3CF-8EE195DDB180}"/>
              </a:ext>
            </a:extLst>
          </p:cNvPr>
          <p:cNvPicPr>
            <a:picLocks noChangeAspect="1"/>
          </p:cNvPicPr>
          <p:nvPr/>
        </p:nvPicPr>
        <p:blipFill>
          <a:blip r:embed="rId2"/>
          <a:stretch>
            <a:fillRect/>
          </a:stretch>
        </p:blipFill>
        <p:spPr>
          <a:xfrm>
            <a:off x="4378036" y="2919982"/>
            <a:ext cx="6770255" cy="3572893"/>
          </a:xfrm>
          <a:prstGeom prst="rect">
            <a:avLst/>
          </a:prstGeom>
          <a:noFill/>
          <a:ln w="25400">
            <a:solidFill>
              <a:schemeClr val="tx1"/>
            </a:solidFill>
          </a:ln>
        </p:spPr>
      </p:pic>
      <p:pic>
        <p:nvPicPr>
          <p:cNvPr id="8" name="Picture 2">
            <a:extLst>
              <a:ext uri="{FF2B5EF4-FFF2-40B4-BE49-F238E27FC236}">
                <a16:creationId xmlns:a16="http://schemas.microsoft.com/office/drawing/2014/main" id="{20A3E7DD-147D-13CE-225F-CB8AC4DF4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4744"/>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803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FC75B-D6FC-001F-38ED-7AD111AEB451}"/>
              </a:ext>
            </a:extLst>
          </p:cNvPr>
          <p:cNvSpPr>
            <a:spLocks noGrp="1"/>
          </p:cNvSpPr>
          <p:nvPr>
            <p:ph type="title"/>
          </p:nvPr>
        </p:nvSpPr>
        <p:spPr/>
        <p:txBody>
          <a:bodyPr/>
          <a:lstStyle/>
          <a:p>
            <a:r>
              <a:rPr lang="en-US" dirty="0"/>
              <a:t>Step 5 – Part 2</a:t>
            </a:r>
          </a:p>
        </p:txBody>
      </p:sp>
      <p:sp>
        <p:nvSpPr>
          <p:cNvPr id="3" name="Content Placeholder 2">
            <a:extLst>
              <a:ext uri="{FF2B5EF4-FFF2-40B4-BE49-F238E27FC236}">
                <a16:creationId xmlns:a16="http://schemas.microsoft.com/office/drawing/2014/main" id="{38014D5D-706D-14DB-C41D-8D45D6E1F94D}"/>
              </a:ext>
            </a:extLst>
          </p:cNvPr>
          <p:cNvSpPr>
            <a:spLocks noGrp="1"/>
          </p:cNvSpPr>
          <p:nvPr>
            <p:ph idx="1"/>
          </p:nvPr>
        </p:nvSpPr>
        <p:spPr/>
        <p:txBody>
          <a:bodyPr/>
          <a:lstStyle/>
          <a:p>
            <a:r>
              <a:rPr lang="en-US" dirty="0"/>
              <a:t>You should see a screen that looks something like this. Click on the blue “Shop Now” button (circled).</a:t>
            </a:r>
          </a:p>
        </p:txBody>
      </p:sp>
      <p:pic>
        <p:nvPicPr>
          <p:cNvPr id="5" name="Picture 4">
            <a:extLst>
              <a:ext uri="{FF2B5EF4-FFF2-40B4-BE49-F238E27FC236}">
                <a16:creationId xmlns:a16="http://schemas.microsoft.com/office/drawing/2014/main" id="{3D41216B-28B1-5A00-ADC9-C8A84B4EA0AE}"/>
              </a:ext>
            </a:extLst>
          </p:cNvPr>
          <p:cNvPicPr>
            <a:picLocks noChangeAspect="1"/>
          </p:cNvPicPr>
          <p:nvPr/>
        </p:nvPicPr>
        <p:blipFill>
          <a:blip r:embed="rId2"/>
          <a:stretch>
            <a:fillRect/>
          </a:stretch>
        </p:blipFill>
        <p:spPr>
          <a:xfrm>
            <a:off x="5445550" y="2778550"/>
            <a:ext cx="6096000" cy="3170429"/>
          </a:xfrm>
          <a:prstGeom prst="rect">
            <a:avLst/>
          </a:prstGeom>
          <a:ln w="22225">
            <a:solidFill>
              <a:schemeClr val="tx1"/>
            </a:solidFill>
          </a:ln>
        </p:spPr>
      </p:pic>
      <p:pic>
        <p:nvPicPr>
          <p:cNvPr id="6" name="Picture 2">
            <a:extLst>
              <a:ext uri="{FF2B5EF4-FFF2-40B4-BE49-F238E27FC236}">
                <a16:creationId xmlns:a16="http://schemas.microsoft.com/office/drawing/2014/main" id="{947099C0-5C79-CE2B-EEF2-7EBE11D572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03981"/>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D7F7591F-CD4B-34AD-EBBA-3AFFDF038EB2}"/>
              </a:ext>
            </a:extLst>
          </p:cNvPr>
          <p:cNvSpPr/>
          <p:nvPr/>
        </p:nvSpPr>
        <p:spPr>
          <a:xfrm>
            <a:off x="8196500" y="4807841"/>
            <a:ext cx="533744" cy="18205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0483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35F95-FF3B-D6BB-84BE-19480DBA9E06}"/>
              </a:ext>
            </a:extLst>
          </p:cNvPr>
          <p:cNvSpPr>
            <a:spLocks noGrp="1"/>
          </p:cNvSpPr>
          <p:nvPr>
            <p:ph type="title"/>
          </p:nvPr>
        </p:nvSpPr>
        <p:spPr/>
        <p:txBody>
          <a:bodyPr/>
          <a:lstStyle/>
          <a:p>
            <a:r>
              <a:rPr lang="en-US" dirty="0"/>
              <a:t>Step 6</a:t>
            </a:r>
          </a:p>
        </p:txBody>
      </p:sp>
      <p:sp>
        <p:nvSpPr>
          <p:cNvPr id="3" name="Content Placeholder 2">
            <a:extLst>
              <a:ext uri="{FF2B5EF4-FFF2-40B4-BE49-F238E27FC236}">
                <a16:creationId xmlns:a16="http://schemas.microsoft.com/office/drawing/2014/main" id="{96BA335C-5294-2C65-A5CB-A11123944C0C}"/>
              </a:ext>
            </a:extLst>
          </p:cNvPr>
          <p:cNvSpPr>
            <a:spLocks noGrp="1"/>
          </p:cNvSpPr>
          <p:nvPr>
            <p:ph idx="1"/>
          </p:nvPr>
        </p:nvSpPr>
        <p:spPr>
          <a:xfrm>
            <a:off x="838200" y="1825625"/>
            <a:ext cx="5885873" cy="4351338"/>
          </a:xfrm>
        </p:spPr>
        <p:txBody>
          <a:bodyPr/>
          <a:lstStyle/>
          <a:p>
            <a:r>
              <a:rPr lang="en-US" dirty="0"/>
              <a:t>From here, select the dishes you and your guests would prefer, then click the blue “Attend” button to add it to your cart. For multiple of the same dish, select the “-” or “+” symbols as circled in the bottom picture.</a:t>
            </a:r>
          </a:p>
        </p:txBody>
      </p:sp>
      <p:pic>
        <p:nvPicPr>
          <p:cNvPr id="5" name="Picture 4">
            <a:extLst>
              <a:ext uri="{FF2B5EF4-FFF2-40B4-BE49-F238E27FC236}">
                <a16:creationId xmlns:a16="http://schemas.microsoft.com/office/drawing/2014/main" id="{B6608619-812B-BB81-18CA-E92A34868BA5}"/>
              </a:ext>
            </a:extLst>
          </p:cNvPr>
          <p:cNvPicPr>
            <a:picLocks noChangeAspect="1"/>
          </p:cNvPicPr>
          <p:nvPr/>
        </p:nvPicPr>
        <p:blipFill>
          <a:blip r:embed="rId2"/>
          <a:stretch>
            <a:fillRect/>
          </a:stretch>
        </p:blipFill>
        <p:spPr>
          <a:xfrm>
            <a:off x="7715437" y="263525"/>
            <a:ext cx="3655595" cy="3314019"/>
          </a:xfrm>
          <a:prstGeom prst="rect">
            <a:avLst/>
          </a:prstGeom>
          <a:ln w="22225">
            <a:solidFill>
              <a:schemeClr val="tx1"/>
            </a:solidFill>
          </a:ln>
        </p:spPr>
      </p:pic>
      <p:pic>
        <p:nvPicPr>
          <p:cNvPr id="7" name="Picture 6">
            <a:extLst>
              <a:ext uri="{FF2B5EF4-FFF2-40B4-BE49-F238E27FC236}">
                <a16:creationId xmlns:a16="http://schemas.microsoft.com/office/drawing/2014/main" id="{06FB9F24-E5F1-5939-837A-0144668F24D7}"/>
              </a:ext>
            </a:extLst>
          </p:cNvPr>
          <p:cNvPicPr>
            <a:picLocks noChangeAspect="1"/>
          </p:cNvPicPr>
          <p:nvPr/>
        </p:nvPicPr>
        <p:blipFill>
          <a:blip r:embed="rId3"/>
          <a:stretch>
            <a:fillRect/>
          </a:stretch>
        </p:blipFill>
        <p:spPr>
          <a:xfrm>
            <a:off x="7752382" y="3577544"/>
            <a:ext cx="3580818" cy="3130578"/>
          </a:xfrm>
          <a:prstGeom prst="rect">
            <a:avLst/>
          </a:prstGeom>
          <a:ln w="22225">
            <a:solidFill>
              <a:schemeClr val="tx1"/>
            </a:solidFill>
          </a:ln>
        </p:spPr>
      </p:pic>
      <p:sp>
        <p:nvSpPr>
          <p:cNvPr id="8" name="Oval 7">
            <a:extLst>
              <a:ext uri="{FF2B5EF4-FFF2-40B4-BE49-F238E27FC236}">
                <a16:creationId xmlns:a16="http://schemas.microsoft.com/office/drawing/2014/main" id="{E4833277-884F-5527-27D3-19871842445F}"/>
              </a:ext>
            </a:extLst>
          </p:cNvPr>
          <p:cNvSpPr/>
          <p:nvPr/>
        </p:nvSpPr>
        <p:spPr>
          <a:xfrm>
            <a:off x="10390909" y="4542470"/>
            <a:ext cx="314036" cy="260440"/>
          </a:xfrm>
          <a:prstGeom prst="ellipse">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a:extLst>
              <a:ext uri="{FF2B5EF4-FFF2-40B4-BE49-F238E27FC236}">
                <a16:creationId xmlns:a16="http://schemas.microsoft.com/office/drawing/2014/main" id="{9B704035-736B-6CB8-92AD-94FCE79470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94744"/>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266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C2FC0-BC1E-4CE8-2D19-053D641EC24B}"/>
              </a:ext>
            </a:extLst>
          </p:cNvPr>
          <p:cNvSpPr>
            <a:spLocks noGrp="1"/>
          </p:cNvSpPr>
          <p:nvPr>
            <p:ph type="title"/>
          </p:nvPr>
        </p:nvSpPr>
        <p:spPr/>
        <p:txBody>
          <a:bodyPr/>
          <a:lstStyle/>
          <a:p>
            <a:r>
              <a:rPr lang="en-US" dirty="0"/>
              <a:t>Step 7</a:t>
            </a:r>
          </a:p>
        </p:txBody>
      </p:sp>
      <p:sp>
        <p:nvSpPr>
          <p:cNvPr id="3" name="Content Placeholder 2">
            <a:extLst>
              <a:ext uri="{FF2B5EF4-FFF2-40B4-BE49-F238E27FC236}">
                <a16:creationId xmlns:a16="http://schemas.microsoft.com/office/drawing/2014/main" id="{5CFF66F5-B595-5F8A-196B-9CD212FA18A1}"/>
              </a:ext>
            </a:extLst>
          </p:cNvPr>
          <p:cNvSpPr>
            <a:spLocks noGrp="1"/>
          </p:cNvSpPr>
          <p:nvPr>
            <p:ph idx="1"/>
          </p:nvPr>
        </p:nvSpPr>
        <p:spPr>
          <a:xfrm>
            <a:off x="838200" y="1825625"/>
            <a:ext cx="6033940" cy="4351338"/>
          </a:xfrm>
        </p:spPr>
        <p:txBody>
          <a:bodyPr/>
          <a:lstStyle/>
          <a:p>
            <a:r>
              <a:rPr lang="en-US" dirty="0"/>
              <a:t>Select the blue “Continue to cart” button on the pop up </a:t>
            </a:r>
            <a:r>
              <a:rPr lang="en-US" sz="2000" i="1" dirty="0"/>
              <a:t>(Circled in green)</a:t>
            </a:r>
            <a:r>
              <a:rPr lang="en-US" dirty="0"/>
              <a:t>, or click on “2024 55</a:t>
            </a:r>
            <a:r>
              <a:rPr lang="en-US" baseline="30000" dirty="0"/>
              <a:t>th</a:t>
            </a:r>
            <a:r>
              <a:rPr lang="en-US" dirty="0"/>
              <a:t> Wing Birthday Ball” </a:t>
            </a:r>
            <a:r>
              <a:rPr lang="en-US" sz="2000" i="1" dirty="0"/>
              <a:t>(Circled in red) </a:t>
            </a:r>
            <a:r>
              <a:rPr lang="en-US" dirty="0"/>
              <a:t>to add more meals. </a:t>
            </a:r>
          </a:p>
        </p:txBody>
      </p:sp>
      <p:pic>
        <p:nvPicPr>
          <p:cNvPr id="5" name="Picture 4">
            <a:extLst>
              <a:ext uri="{FF2B5EF4-FFF2-40B4-BE49-F238E27FC236}">
                <a16:creationId xmlns:a16="http://schemas.microsoft.com/office/drawing/2014/main" id="{3336B263-7CE4-D6FC-9D3B-174CF6EED143}"/>
              </a:ext>
            </a:extLst>
          </p:cNvPr>
          <p:cNvPicPr>
            <a:picLocks noChangeAspect="1"/>
          </p:cNvPicPr>
          <p:nvPr/>
        </p:nvPicPr>
        <p:blipFill>
          <a:blip r:embed="rId2"/>
          <a:stretch>
            <a:fillRect/>
          </a:stretch>
        </p:blipFill>
        <p:spPr>
          <a:xfrm>
            <a:off x="6723920" y="1340194"/>
            <a:ext cx="5123302" cy="4177612"/>
          </a:xfrm>
          <a:prstGeom prst="rect">
            <a:avLst/>
          </a:prstGeom>
          <a:ln w="22225">
            <a:solidFill>
              <a:schemeClr val="tx1"/>
            </a:solidFill>
          </a:ln>
        </p:spPr>
      </p:pic>
      <p:sp>
        <p:nvSpPr>
          <p:cNvPr id="6" name="Oval 5">
            <a:extLst>
              <a:ext uri="{FF2B5EF4-FFF2-40B4-BE49-F238E27FC236}">
                <a16:creationId xmlns:a16="http://schemas.microsoft.com/office/drawing/2014/main" id="{EDB5ABBC-5DB9-7466-1DFF-D0EE344325F7}"/>
              </a:ext>
            </a:extLst>
          </p:cNvPr>
          <p:cNvSpPr/>
          <p:nvPr/>
        </p:nvSpPr>
        <p:spPr>
          <a:xfrm>
            <a:off x="6964219" y="1776268"/>
            <a:ext cx="932873" cy="369021"/>
          </a:xfrm>
          <a:prstGeom prst="ellipse">
            <a:avLst/>
          </a:prstGeom>
          <a:no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462E5E6-1136-0FF2-B5B2-B6B0E8B7CB90}"/>
              </a:ext>
            </a:extLst>
          </p:cNvPr>
          <p:cNvSpPr/>
          <p:nvPr/>
        </p:nvSpPr>
        <p:spPr>
          <a:xfrm>
            <a:off x="10076873" y="2145289"/>
            <a:ext cx="1634836" cy="681038"/>
          </a:xfrm>
          <a:prstGeom prst="ellipse">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a:extLst>
              <a:ext uri="{FF2B5EF4-FFF2-40B4-BE49-F238E27FC236}">
                <a16:creationId xmlns:a16="http://schemas.microsoft.com/office/drawing/2014/main" id="{3A3B83DF-7314-3BBF-22D9-F7E43442E8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4744"/>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393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21916-C48C-8DD1-719B-64C2A678150A}"/>
              </a:ext>
            </a:extLst>
          </p:cNvPr>
          <p:cNvSpPr>
            <a:spLocks noGrp="1"/>
          </p:cNvSpPr>
          <p:nvPr>
            <p:ph type="title"/>
          </p:nvPr>
        </p:nvSpPr>
        <p:spPr/>
        <p:txBody>
          <a:bodyPr/>
          <a:lstStyle/>
          <a:p>
            <a:r>
              <a:rPr lang="en-US" dirty="0"/>
              <a:t>Step 7</a:t>
            </a:r>
          </a:p>
        </p:txBody>
      </p:sp>
      <p:sp>
        <p:nvSpPr>
          <p:cNvPr id="3" name="Content Placeholder 2">
            <a:extLst>
              <a:ext uri="{FF2B5EF4-FFF2-40B4-BE49-F238E27FC236}">
                <a16:creationId xmlns:a16="http://schemas.microsoft.com/office/drawing/2014/main" id="{0C83A121-123D-4D5C-95DD-D2DA0C880451}"/>
              </a:ext>
            </a:extLst>
          </p:cNvPr>
          <p:cNvSpPr>
            <a:spLocks noGrp="1"/>
          </p:cNvSpPr>
          <p:nvPr>
            <p:ph idx="1"/>
          </p:nvPr>
        </p:nvSpPr>
        <p:spPr>
          <a:xfrm>
            <a:off x="838200" y="1825625"/>
            <a:ext cx="6070600" cy="4351338"/>
          </a:xfrm>
        </p:spPr>
        <p:txBody>
          <a:bodyPr/>
          <a:lstStyle/>
          <a:p>
            <a:r>
              <a:rPr lang="en-US" dirty="0"/>
              <a:t>Ensure all meals are correct. </a:t>
            </a:r>
          </a:p>
          <a:p>
            <a:r>
              <a:rPr lang="en-US" dirty="0"/>
              <a:t>Select “Add more items” if you need more meals. </a:t>
            </a:r>
          </a:p>
          <a:p>
            <a:r>
              <a:rPr lang="en-US" dirty="0"/>
              <a:t>If all is correct, select “Continue to payment”.</a:t>
            </a:r>
          </a:p>
        </p:txBody>
      </p:sp>
      <p:pic>
        <p:nvPicPr>
          <p:cNvPr id="5" name="Picture 4">
            <a:extLst>
              <a:ext uri="{FF2B5EF4-FFF2-40B4-BE49-F238E27FC236}">
                <a16:creationId xmlns:a16="http://schemas.microsoft.com/office/drawing/2014/main" id="{1C7413D6-3903-4056-0C9B-959ED869D006}"/>
              </a:ext>
            </a:extLst>
          </p:cNvPr>
          <p:cNvPicPr>
            <a:picLocks noChangeAspect="1"/>
          </p:cNvPicPr>
          <p:nvPr/>
        </p:nvPicPr>
        <p:blipFill>
          <a:blip r:embed="rId2"/>
          <a:stretch>
            <a:fillRect/>
          </a:stretch>
        </p:blipFill>
        <p:spPr>
          <a:xfrm>
            <a:off x="6908800" y="1253330"/>
            <a:ext cx="4816723" cy="4351339"/>
          </a:xfrm>
          <a:prstGeom prst="rect">
            <a:avLst/>
          </a:prstGeom>
          <a:ln w="22225">
            <a:solidFill>
              <a:schemeClr val="tx1"/>
            </a:solidFill>
          </a:ln>
        </p:spPr>
      </p:pic>
      <p:pic>
        <p:nvPicPr>
          <p:cNvPr id="6" name="Picture 2">
            <a:extLst>
              <a:ext uri="{FF2B5EF4-FFF2-40B4-BE49-F238E27FC236}">
                <a16:creationId xmlns:a16="http://schemas.microsoft.com/office/drawing/2014/main" id="{833D1F87-276E-C09F-CB82-060EFA1364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4744"/>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306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312A1-B2E4-9ADD-7960-5200BB5363B4}"/>
              </a:ext>
            </a:extLst>
          </p:cNvPr>
          <p:cNvSpPr>
            <a:spLocks noGrp="1"/>
          </p:cNvSpPr>
          <p:nvPr>
            <p:ph type="title"/>
          </p:nvPr>
        </p:nvSpPr>
        <p:spPr/>
        <p:txBody>
          <a:bodyPr/>
          <a:lstStyle/>
          <a:p>
            <a:r>
              <a:rPr lang="en-US" dirty="0"/>
              <a:t>Step 8</a:t>
            </a:r>
          </a:p>
        </p:txBody>
      </p:sp>
      <p:sp>
        <p:nvSpPr>
          <p:cNvPr id="3" name="Content Placeholder 2">
            <a:extLst>
              <a:ext uri="{FF2B5EF4-FFF2-40B4-BE49-F238E27FC236}">
                <a16:creationId xmlns:a16="http://schemas.microsoft.com/office/drawing/2014/main" id="{E2D6EB74-5141-07D3-57BA-D63DA02F9167}"/>
              </a:ext>
            </a:extLst>
          </p:cNvPr>
          <p:cNvSpPr>
            <a:spLocks noGrp="1"/>
          </p:cNvSpPr>
          <p:nvPr>
            <p:ph idx="1"/>
          </p:nvPr>
        </p:nvSpPr>
        <p:spPr>
          <a:xfrm>
            <a:off x="838200" y="1825625"/>
            <a:ext cx="7315986" cy="4351338"/>
          </a:xfrm>
        </p:spPr>
        <p:txBody>
          <a:bodyPr/>
          <a:lstStyle/>
          <a:p>
            <a:r>
              <a:rPr lang="en-US" dirty="0"/>
              <a:t>Fill out payment method and billing address as required.</a:t>
            </a:r>
          </a:p>
          <a:p>
            <a:pPr lvl="1"/>
            <a:r>
              <a:rPr lang="en-US" dirty="0"/>
              <a:t>May need to put your city in the first line for the autofill to find your address. </a:t>
            </a:r>
          </a:p>
          <a:p>
            <a:r>
              <a:rPr lang="en-US" b="1" dirty="0">
                <a:highlight>
                  <a:srgbClr val="FFFF00"/>
                </a:highlight>
              </a:rPr>
              <a:t>If you had multiple meals</a:t>
            </a:r>
            <a:r>
              <a:rPr lang="en-US" dirty="0"/>
              <a:t>, you must input who got which meal in the “Add a note for the seller” box, example below.</a:t>
            </a:r>
          </a:p>
        </p:txBody>
      </p:sp>
      <p:pic>
        <p:nvPicPr>
          <p:cNvPr id="5" name="Picture 4">
            <a:extLst>
              <a:ext uri="{FF2B5EF4-FFF2-40B4-BE49-F238E27FC236}">
                <a16:creationId xmlns:a16="http://schemas.microsoft.com/office/drawing/2014/main" id="{127450B3-68CD-B7CA-D435-62D85679DF7E}"/>
              </a:ext>
            </a:extLst>
          </p:cNvPr>
          <p:cNvPicPr>
            <a:picLocks noChangeAspect="1"/>
          </p:cNvPicPr>
          <p:nvPr/>
        </p:nvPicPr>
        <p:blipFill>
          <a:blip r:embed="rId2"/>
          <a:stretch>
            <a:fillRect/>
          </a:stretch>
        </p:blipFill>
        <p:spPr>
          <a:xfrm>
            <a:off x="8320184" y="246177"/>
            <a:ext cx="3467100" cy="6038850"/>
          </a:xfrm>
          <a:prstGeom prst="rect">
            <a:avLst/>
          </a:prstGeom>
          <a:ln w="22225">
            <a:solidFill>
              <a:schemeClr val="tx1"/>
            </a:solidFill>
          </a:ln>
        </p:spPr>
      </p:pic>
      <p:pic>
        <p:nvPicPr>
          <p:cNvPr id="7" name="Picture 6">
            <a:extLst>
              <a:ext uri="{FF2B5EF4-FFF2-40B4-BE49-F238E27FC236}">
                <a16:creationId xmlns:a16="http://schemas.microsoft.com/office/drawing/2014/main" id="{C2F4F900-ABB8-9931-7C7E-529D3520C330}"/>
              </a:ext>
            </a:extLst>
          </p:cNvPr>
          <p:cNvPicPr>
            <a:picLocks noChangeAspect="1"/>
          </p:cNvPicPr>
          <p:nvPr/>
        </p:nvPicPr>
        <p:blipFill>
          <a:blip r:embed="rId3"/>
          <a:stretch>
            <a:fillRect/>
          </a:stretch>
        </p:blipFill>
        <p:spPr>
          <a:xfrm>
            <a:off x="4009250" y="4717990"/>
            <a:ext cx="3648075" cy="1866900"/>
          </a:xfrm>
          <a:prstGeom prst="rect">
            <a:avLst/>
          </a:prstGeom>
          <a:ln w="22225">
            <a:solidFill>
              <a:schemeClr val="tx1"/>
            </a:solidFill>
          </a:ln>
        </p:spPr>
      </p:pic>
      <p:pic>
        <p:nvPicPr>
          <p:cNvPr id="8" name="Picture 2">
            <a:extLst>
              <a:ext uri="{FF2B5EF4-FFF2-40B4-BE49-F238E27FC236}">
                <a16:creationId xmlns:a16="http://schemas.microsoft.com/office/drawing/2014/main" id="{0549484C-27BE-61EB-B7B4-F55D695D1C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94744"/>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919D09E2-CD24-4BD1-7475-B103B47C5681}"/>
                  </a:ext>
                </a:extLst>
              </p14:cNvPr>
              <p14:cNvContentPartPr/>
              <p14:nvPr/>
            </p14:nvContentPartPr>
            <p14:xfrm>
              <a:off x="10663093" y="1073273"/>
              <a:ext cx="584640" cy="20880"/>
            </p14:xfrm>
          </p:contentPart>
        </mc:Choice>
        <mc:Fallback xmlns="">
          <p:pic>
            <p:nvPicPr>
              <p:cNvPr id="9" name="Ink 8">
                <a:extLst>
                  <a:ext uri="{FF2B5EF4-FFF2-40B4-BE49-F238E27FC236}">
                    <a16:creationId xmlns:a16="http://schemas.microsoft.com/office/drawing/2014/main" id="{919D09E2-CD24-4BD1-7475-B103B47C5681}"/>
                  </a:ext>
                </a:extLst>
              </p:cNvPr>
              <p:cNvPicPr/>
              <p:nvPr/>
            </p:nvPicPr>
            <p:blipFill>
              <a:blip r:embed="rId6"/>
              <a:stretch>
                <a:fillRect/>
              </a:stretch>
            </p:blipFill>
            <p:spPr>
              <a:xfrm>
                <a:off x="10609453" y="965273"/>
                <a:ext cx="69228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D1F25E7C-904F-34A9-5007-2E380E26D1D3}"/>
                  </a:ext>
                </a:extLst>
              </p14:cNvPr>
              <p14:cNvContentPartPr/>
              <p14:nvPr/>
            </p14:nvContentPartPr>
            <p14:xfrm>
              <a:off x="4434720" y="5607080"/>
              <a:ext cx="1371960" cy="77760"/>
            </p14:xfrm>
          </p:contentPart>
        </mc:Choice>
        <mc:Fallback xmlns="">
          <p:pic>
            <p:nvPicPr>
              <p:cNvPr id="10" name="Ink 9">
                <a:extLst>
                  <a:ext uri="{FF2B5EF4-FFF2-40B4-BE49-F238E27FC236}">
                    <a16:creationId xmlns:a16="http://schemas.microsoft.com/office/drawing/2014/main" id="{D1F25E7C-904F-34A9-5007-2E380E26D1D3}"/>
                  </a:ext>
                </a:extLst>
              </p:cNvPr>
              <p:cNvPicPr/>
              <p:nvPr/>
            </p:nvPicPr>
            <p:blipFill>
              <a:blip r:embed="rId8"/>
              <a:stretch>
                <a:fillRect/>
              </a:stretch>
            </p:blipFill>
            <p:spPr>
              <a:xfrm>
                <a:off x="4380720" y="5499440"/>
                <a:ext cx="147960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Ink 10">
                <a:extLst>
                  <a:ext uri="{FF2B5EF4-FFF2-40B4-BE49-F238E27FC236}">
                    <a16:creationId xmlns:a16="http://schemas.microsoft.com/office/drawing/2014/main" id="{EFD3BCA4-B765-9B54-EA77-FFA6E7D95C66}"/>
                  </a:ext>
                </a:extLst>
              </p14:cNvPr>
              <p14:cNvContentPartPr/>
              <p14:nvPr/>
            </p14:nvContentPartPr>
            <p14:xfrm>
              <a:off x="4485480" y="5882480"/>
              <a:ext cx="1315080" cy="37800"/>
            </p14:xfrm>
          </p:contentPart>
        </mc:Choice>
        <mc:Fallback xmlns="">
          <p:pic>
            <p:nvPicPr>
              <p:cNvPr id="11" name="Ink 10">
                <a:extLst>
                  <a:ext uri="{FF2B5EF4-FFF2-40B4-BE49-F238E27FC236}">
                    <a16:creationId xmlns:a16="http://schemas.microsoft.com/office/drawing/2014/main" id="{EFD3BCA4-B765-9B54-EA77-FFA6E7D95C66}"/>
                  </a:ext>
                </a:extLst>
              </p:cNvPr>
              <p:cNvPicPr/>
              <p:nvPr/>
            </p:nvPicPr>
            <p:blipFill>
              <a:blip r:embed="rId10"/>
              <a:stretch>
                <a:fillRect/>
              </a:stretch>
            </p:blipFill>
            <p:spPr>
              <a:xfrm>
                <a:off x="4431840" y="5774480"/>
                <a:ext cx="142272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104BECF3-3916-5C1D-EE48-C35BBB407A7E}"/>
                  </a:ext>
                </a:extLst>
              </p14:cNvPr>
              <p14:cNvContentPartPr/>
              <p14:nvPr/>
            </p14:nvContentPartPr>
            <p14:xfrm>
              <a:off x="4440120" y="5800400"/>
              <a:ext cx="1000800" cy="26640"/>
            </p14:xfrm>
          </p:contentPart>
        </mc:Choice>
        <mc:Fallback xmlns="">
          <p:pic>
            <p:nvPicPr>
              <p:cNvPr id="12" name="Ink 11">
                <a:extLst>
                  <a:ext uri="{FF2B5EF4-FFF2-40B4-BE49-F238E27FC236}">
                    <a16:creationId xmlns:a16="http://schemas.microsoft.com/office/drawing/2014/main" id="{104BECF3-3916-5C1D-EE48-C35BBB407A7E}"/>
                  </a:ext>
                </a:extLst>
              </p:cNvPr>
              <p:cNvPicPr/>
              <p:nvPr/>
            </p:nvPicPr>
            <p:blipFill>
              <a:blip r:embed="rId12"/>
              <a:stretch>
                <a:fillRect/>
              </a:stretch>
            </p:blipFill>
            <p:spPr>
              <a:xfrm>
                <a:off x="4386480" y="5692760"/>
                <a:ext cx="110844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k 12">
                <a:extLst>
                  <a:ext uri="{FF2B5EF4-FFF2-40B4-BE49-F238E27FC236}">
                    <a16:creationId xmlns:a16="http://schemas.microsoft.com/office/drawing/2014/main" id="{7477191C-CD56-32AE-9F4B-907F084A2374}"/>
                  </a:ext>
                </a:extLst>
              </p14:cNvPr>
              <p14:cNvContentPartPr/>
              <p14:nvPr/>
            </p14:nvContentPartPr>
            <p14:xfrm>
              <a:off x="4464960" y="5892560"/>
              <a:ext cx="360" cy="360"/>
            </p14:xfrm>
          </p:contentPart>
        </mc:Choice>
        <mc:Fallback xmlns="">
          <p:pic>
            <p:nvPicPr>
              <p:cNvPr id="13" name="Ink 12">
                <a:extLst>
                  <a:ext uri="{FF2B5EF4-FFF2-40B4-BE49-F238E27FC236}">
                    <a16:creationId xmlns:a16="http://schemas.microsoft.com/office/drawing/2014/main" id="{7477191C-CD56-32AE-9F4B-907F084A2374}"/>
                  </a:ext>
                </a:extLst>
              </p:cNvPr>
              <p:cNvPicPr/>
              <p:nvPr/>
            </p:nvPicPr>
            <p:blipFill>
              <a:blip r:embed="rId14"/>
              <a:stretch>
                <a:fillRect/>
              </a:stretch>
            </p:blipFill>
            <p:spPr>
              <a:xfrm>
                <a:off x="4411320" y="578456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Ink 13">
                <a:extLst>
                  <a:ext uri="{FF2B5EF4-FFF2-40B4-BE49-F238E27FC236}">
                    <a16:creationId xmlns:a16="http://schemas.microsoft.com/office/drawing/2014/main" id="{ECCD4FB4-3FD8-A64F-3B6D-44BFC1228D4A}"/>
                  </a:ext>
                </a:extLst>
              </p14:cNvPr>
              <p14:cNvContentPartPr/>
              <p14:nvPr/>
            </p14:nvContentPartPr>
            <p14:xfrm>
              <a:off x="4429680" y="5943320"/>
              <a:ext cx="89640" cy="360"/>
            </p14:xfrm>
          </p:contentPart>
        </mc:Choice>
        <mc:Fallback xmlns="">
          <p:pic>
            <p:nvPicPr>
              <p:cNvPr id="14" name="Ink 13">
                <a:extLst>
                  <a:ext uri="{FF2B5EF4-FFF2-40B4-BE49-F238E27FC236}">
                    <a16:creationId xmlns:a16="http://schemas.microsoft.com/office/drawing/2014/main" id="{ECCD4FB4-3FD8-A64F-3B6D-44BFC1228D4A}"/>
                  </a:ext>
                </a:extLst>
              </p:cNvPr>
              <p:cNvPicPr/>
              <p:nvPr/>
            </p:nvPicPr>
            <p:blipFill>
              <a:blip r:embed="rId16"/>
              <a:stretch>
                <a:fillRect/>
              </a:stretch>
            </p:blipFill>
            <p:spPr>
              <a:xfrm>
                <a:off x="4376040" y="5835680"/>
                <a:ext cx="1972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Ink 14">
                <a:extLst>
                  <a:ext uri="{FF2B5EF4-FFF2-40B4-BE49-F238E27FC236}">
                    <a16:creationId xmlns:a16="http://schemas.microsoft.com/office/drawing/2014/main" id="{F83A408B-86DC-97C3-5691-42FCD4CD25F3}"/>
                  </a:ext>
                </a:extLst>
              </p14:cNvPr>
              <p14:cNvContentPartPr/>
              <p14:nvPr/>
            </p14:nvContentPartPr>
            <p14:xfrm>
              <a:off x="4592040" y="5928560"/>
              <a:ext cx="1158120" cy="30960"/>
            </p14:xfrm>
          </p:contentPart>
        </mc:Choice>
        <mc:Fallback xmlns="">
          <p:pic>
            <p:nvPicPr>
              <p:cNvPr id="15" name="Ink 14">
                <a:extLst>
                  <a:ext uri="{FF2B5EF4-FFF2-40B4-BE49-F238E27FC236}">
                    <a16:creationId xmlns:a16="http://schemas.microsoft.com/office/drawing/2014/main" id="{F83A408B-86DC-97C3-5691-42FCD4CD25F3}"/>
                  </a:ext>
                </a:extLst>
              </p:cNvPr>
              <p:cNvPicPr/>
              <p:nvPr/>
            </p:nvPicPr>
            <p:blipFill>
              <a:blip r:embed="rId18"/>
              <a:stretch>
                <a:fillRect/>
              </a:stretch>
            </p:blipFill>
            <p:spPr>
              <a:xfrm>
                <a:off x="4538400" y="5820560"/>
                <a:ext cx="1265760" cy="246600"/>
              </a:xfrm>
              <a:prstGeom prst="rect">
                <a:avLst/>
              </a:prstGeom>
            </p:spPr>
          </p:pic>
        </mc:Fallback>
      </mc:AlternateContent>
    </p:spTree>
    <p:extLst>
      <p:ext uri="{BB962C8B-B14F-4D97-AF65-F5344CB8AC3E}">
        <p14:creationId xmlns:p14="http://schemas.microsoft.com/office/powerpoint/2010/main" val="96042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99EBE-78D5-AC3D-76EA-BA519A517CC3}"/>
              </a:ext>
            </a:extLst>
          </p:cNvPr>
          <p:cNvSpPr>
            <a:spLocks noGrp="1"/>
          </p:cNvSpPr>
          <p:nvPr>
            <p:ph type="title"/>
          </p:nvPr>
        </p:nvSpPr>
        <p:spPr/>
        <p:txBody>
          <a:bodyPr/>
          <a:lstStyle/>
          <a:p>
            <a:pPr algn="ctr"/>
            <a:r>
              <a:rPr lang="en-US" b="1" dirty="0"/>
              <a:t>Congratulations!!</a:t>
            </a:r>
          </a:p>
        </p:txBody>
      </p:sp>
      <p:sp>
        <p:nvSpPr>
          <p:cNvPr id="3" name="Content Placeholder 2">
            <a:extLst>
              <a:ext uri="{FF2B5EF4-FFF2-40B4-BE49-F238E27FC236}">
                <a16:creationId xmlns:a16="http://schemas.microsoft.com/office/drawing/2014/main" id="{DBDD762D-F97E-36D0-4202-B611B36977C6}"/>
              </a:ext>
            </a:extLst>
          </p:cNvPr>
          <p:cNvSpPr>
            <a:spLocks noGrp="1"/>
          </p:cNvSpPr>
          <p:nvPr>
            <p:ph idx="1"/>
          </p:nvPr>
        </p:nvSpPr>
        <p:spPr/>
        <p:txBody>
          <a:bodyPr/>
          <a:lstStyle/>
          <a:p>
            <a:r>
              <a:rPr lang="en-US" dirty="0"/>
              <a:t>You have successfully </a:t>
            </a:r>
            <a:r>
              <a:rPr lang="en-US" dirty="0" err="1"/>
              <a:t>R.S.V.P’d</a:t>
            </a:r>
            <a:r>
              <a:rPr lang="en-US" dirty="0"/>
              <a:t> for this years 55</a:t>
            </a:r>
            <a:r>
              <a:rPr lang="en-US" baseline="30000" dirty="0"/>
              <a:t>th</a:t>
            </a:r>
            <a:r>
              <a:rPr lang="en-US" dirty="0"/>
              <a:t> Wing Birthday Ball! </a:t>
            </a:r>
          </a:p>
          <a:p>
            <a:r>
              <a:rPr lang="en-US" dirty="0"/>
              <a:t>Now, just add it into your calendar, and get your Mess Dress or Semi-Formal ready!</a:t>
            </a:r>
          </a:p>
          <a:p>
            <a:r>
              <a:rPr lang="en-US" dirty="0"/>
              <a:t>For any further questions, please reach out to your units’ POCs or, if not associated with a unit, the AO </a:t>
            </a:r>
          </a:p>
          <a:p>
            <a:pPr lvl="1"/>
            <a:r>
              <a:rPr lang="en-US" dirty="0"/>
              <a:t>AO: Capt Regan Hefner </a:t>
            </a:r>
            <a:r>
              <a:rPr lang="en-US" dirty="0">
                <a:hlinkClick r:id="rId2"/>
              </a:rPr>
              <a:t>regan.hefner.1@us.af.mil</a:t>
            </a:r>
            <a:r>
              <a:rPr lang="en-US" dirty="0"/>
              <a:t> </a:t>
            </a:r>
            <a:r>
              <a:rPr lang="en-US"/>
              <a:t>or 402-232-2753</a:t>
            </a:r>
            <a:endParaRPr lang="en-US" dirty="0"/>
          </a:p>
        </p:txBody>
      </p:sp>
      <p:pic>
        <p:nvPicPr>
          <p:cNvPr id="4" name="Picture 2">
            <a:extLst>
              <a:ext uri="{FF2B5EF4-FFF2-40B4-BE49-F238E27FC236}">
                <a16:creationId xmlns:a16="http://schemas.microsoft.com/office/drawing/2014/main" id="{66AD995B-36DD-E1D6-0366-12AAB29CB6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4744"/>
            <a:ext cx="1708727" cy="15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0335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Metadata/LabelInfo.xml><?xml version="1.0" encoding="utf-8"?>
<clbl:labelList xmlns:clbl="http://schemas.microsoft.com/office/2020/mipLabelMetadata">
  <clbl:label id="{8331b18d-2d87-48ef-a35f-ac8818ebf9b4}" enabled="0" method="" siteId="{8331b18d-2d87-48ef-a35f-ac8818ebf9b4}" removed="1"/>
</clbl:labelList>
</file>

<file path=docProps/app.xml><?xml version="1.0" encoding="utf-8"?>
<Properties xmlns="http://schemas.openxmlformats.org/officeDocument/2006/extended-properties" xmlns:vt="http://schemas.openxmlformats.org/officeDocument/2006/docPropsVTypes">
  <Template>TM04033929[[fn=Slate]]</Template>
  <TotalTime>882</TotalTime>
  <Words>546</Words>
  <Application>Microsoft Office PowerPoint</Application>
  <PresentationFormat>Widescreen</PresentationFormat>
  <Paragraphs>39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Calisto MT</vt:lpstr>
      <vt:lpstr>Times New Roman</vt:lpstr>
      <vt:lpstr>Wingdings 2</vt:lpstr>
      <vt:lpstr>Slate</vt:lpstr>
      <vt:lpstr>55th Wing Birthday Ball</vt:lpstr>
      <vt:lpstr>Step 1 </vt:lpstr>
      <vt:lpstr>Step 2 </vt:lpstr>
      <vt:lpstr>Step 3</vt:lpstr>
      <vt:lpstr>Step 4 </vt:lpstr>
      <vt:lpstr>Step 5 – Part 1 (Where it start to get confusing, and slowwww)</vt:lpstr>
      <vt:lpstr>Step 5 – Part 2</vt:lpstr>
      <vt:lpstr>Step 6</vt:lpstr>
      <vt:lpstr>Step 7</vt:lpstr>
      <vt:lpstr>Step 7</vt:lpstr>
      <vt:lpstr>Step 8</vt:lpstr>
      <vt:lpstr>Congratulations!!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55th Wing Birthday Ball</dc:title>
  <dc:creator>TAYLOR, SETH D A1C USAF ACC 45 RS/DOF-D</dc:creator>
  <cp:lastModifiedBy>HEFNER, REGAN L Capt USAF ACC 97 IS/DOOB</cp:lastModifiedBy>
  <cp:revision>1</cp:revision>
  <dcterms:created xsi:type="dcterms:W3CDTF">2024-04-24T14:01:54Z</dcterms:created>
  <dcterms:modified xsi:type="dcterms:W3CDTF">2024-04-29T18:36:08Z</dcterms:modified>
</cp:coreProperties>
</file>